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78" r:id="rId1"/>
  </p:sldMasterIdLst>
  <p:notesMasterIdLst>
    <p:notesMasterId r:id="rId11"/>
  </p:notesMasterIdLst>
  <p:sldIdLst>
    <p:sldId id="256" r:id="rId2"/>
    <p:sldId id="273" r:id="rId3"/>
    <p:sldId id="274" r:id="rId4"/>
    <p:sldId id="275" r:id="rId5"/>
    <p:sldId id="269" r:id="rId6"/>
    <p:sldId id="271" r:id="rId7"/>
    <p:sldId id="270" r:id="rId8"/>
    <p:sldId id="272" r:id="rId9"/>
    <p:sldId id="27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E6BEA3-A89A-4EBA-9065-1A0D9BAF0294}" v="150" dt="2023-04-18T15:11:57.913"/>
    <p1510:client id="{9410233C-1B15-B3C8-C643-AEA6CCD13F41}" v="1800" dt="2023-04-18T17:25:10.8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96357" autoAdjust="0"/>
  </p:normalViewPr>
  <p:slideViewPr>
    <p:cSldViewPr snapToGrid="0">
      <p:cViewPr varScale="1">
        <p:scale>
          <a:sx n="95" d="100"/>
          <a:sy n="95" d="100"/>
        </p:scale>
        <p:origin x="48" y="183"/>
      </p:cViewPr>
      <p:guideLst/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Byrne" userId="S::martina.byrne@ucdconnect.ie::41af0280-048c-4eaa-85bc-c2fcff32718c" providerId="AD" clId="Web-{9410233C-1B15-B3C8-C643-AEA6CCD13F41}"/>
    <pc:docChg chg="addSld delSld modSld sldOrd">
      <pc:chgData name="Martina Byrne" userId="S::martina.byrne@ucdconnect.ie::41af0280-048c-4eaa-85bc-c2fcff32718c" providerId="AD" clId="Web-{9410233C-1B15-B3C8-C643-AEA6CCD13F41}" dt="2023-04-18T17:25:10.847" v="1710" actId="20577"/>
      <pc:docMkLst>
        <pc:docMk/>
      </pc:docMkLst>
      <pc:sldChg chg="delSp modSp">
        <pc:chgData name="Martina Byrne" userId="S::martina.byrne@ucdconnect.ie::41af0280-048c-4eaa-85bc-c2fcff32718c" providerId="AD" clId="Web-{9410233C-1B15-B3C8-C643-AEA6CCD13F41}" dt="2023-04-18T15:12:50.325" v="2" actId="14100"/>
        <pc:sldMkLst>
          <pc:docMk/>
          <pc:sldMk cId="1193886898" sldId="256"/>
        </pc:sldMkLst>
        <pc:spChg chg="del">
          <ac:chgData name="Martina Byrne" userId="S::martina.byrne@ucdconnect.ie::41af0280-048c-4eaa-85bc-c2fcff32718c" providerId="AD" clId="Web-{9410233C-1B15-B3C8-C643-AEA6CCD13F41}" dt="2023-04-18T15:12:42.356" v="1"/>
          <ac:spMkLst>
            <pc:docMk/>
            <pc:sldMk cId="1193886898" sldId="256"/>
            <ac:spMk id="3" creationId="{7E42C4E3-AFAF-4630-AF6D-21FB3C29CF71}"/>
          </ac:spMkLst>
        </pc:spChg>
        <pc:picChg chg="mod">
          <ac:chgData name="Martina Byrne" userId="S::martina.byrne@ucdconnect.ie::41af0280-048c-4eaa-85bc-c2fcff32718c" providerId="AD" clId="Web-{9410233C-1B15-B3C8-C643-AEA6CCD13F41}" dt="2023-04-18T15:12:50.325" v="2" actId="14100"/>
          <ac:picMkLst>
            <pc:docMk/>
            <pc:sldMk cId="1193886898" sldId="256"/>
            <ac:picMk id="6" creationId="{303466D9-9816-0463-92A8-499DAB6F11D7}"/>
          </ac:picMkLst>
        </pc:picChg>
      </pc:sldChg>
      <pc:sldChg chg="del">
        <pc:chgData name="Martina Byrne" userId="S::martina.byrne@ucdconnect.ie::41af0280-048c-4eaa-85bc-c2fcff32718c" providerId="AD" clId="Web-{9410233C-1B15-B3C8-C643-AEA6CCD13F41}" dt="2023-04-18T17:17:50.910" v="1582"/>
        <pc:sldMkLst>
          <pc:docMk/>
          <pc:sldMk cId="2394598200" sldId="257"/>
        </pc:sldMkLst>
      </pc:sldChg>
      <pc:sldChg chg="del">
        <pc:chgData name="Martina Byrne" userId="S::martina.byrne@ucdconnect.ie::41af0280-048c-4eaa-85bc-c2fcff32718c" providerId="AD" clId="Web-{9410233C-1B15-B3C8-C643-AEA6CCD13F41}" dt="2023-04-18T17:17:44.910" v="1580"/>
        <pc:sldMkLst>
          <pc:docMk/>
          <pc:sldMk cId="2977379270" sldId="260"/>
        </pc:sldMkLst>
      </pc:sldChg>
      <pc:sldChg chg="del">
        <pc:chgData name="Martina Byrne" userId="S::martina.byrne@ucdconnect.ie::41af0280-048c-4eaa-85bc-c2fcff32718c" providerId="AD" clId="Web-{9410233C-1B15-B3C8-C643-AEA6CCD13F41}" dt="2023-04-18T17:17:42.566" v="1577"/>
        <pc:sldMkLst>
          <pc:docMk/>
          <pc:sldMk cId="298975433" sldId="263"/>
        </pc:sldMkLst>
      </pc:sldChg>
      <pc:sldChg chg="del">
        <pc:chgData name="Martina Byrne" userId="S::martina.byrne@ucdconnect.ie::41af0280-048c-4eaa-85bc-c2fcff32718c" providerId="AD" clId="Web-{9410233C-1B15-B3C8-C643-AEA6CCD13F41}" dt="2023-04-18T17:17:45.691" v="1581"/>
        <pc:sldMkLst>
          <pc:docMk/>
          <pc:sldMk cId="3749118570" sldId="266"/>
        </pc:sldMkLst>
      </pc:sldChg>
      <pc:sldChg chg="del">
        <pc:chgData name="Martina Byrne" userId="S::martina.byrne@ucdconnect.ie::41af0280-048c-4eaa-85bc-c2fcff32718c" providerId="AD" clId="Web-{9410233C-1B15-B3C8-C643-AEA6CCD13F41}" dt="2023-04-18T17:17:43.113" v="1578"/>
        <pc:sldMkLst>
          <pc:docMk/>
          <pc:sldMk cId="3289796151" sldId="267"/>
        </pc:sldMkLst>
      </pc:sldChg>
      <pc:sldChg chg="del">
        <pc:chgData name="Martina Byrne" userId="S::martina.byrne@ucdconnect.ie::41af0280-048c-4eaa-85bc-c2fcff32718c" providerId="AD" clId="Web-{9410233C-1B15-B3C8-C643-AEA6CCD13F41}" dt="2023-04-18T17:17:44.426" v="1579"/>
        <pc:sldMkLst>
          <pc:docMk/>
          <pc:sldMk cId="4149113901" sldId="268"/>
        </pc:sldMkLst>
      </pc:sldChg>
      <pc:sldChg chg="addSp delSp modSp">
        <pc:chgData name="Martina Byrne" userId="S::martina.byrne@ucdconnect.ie::41af0280-048c-4eaa-85bc-c2fcff32718c" providerId="AD" clId="Web-{9410233C-1B15-B3C8-C643-AEA6CCD13F41}" dt="2023-04-18T16:28:29.262" v="869" actId="14100"/>
        <pc:sldMkLst>
          <pc:docMk/>
          <pc:sldMk cId="1707474726" sldId="269"/>
        </pc:sldMkLst>
        <pc:spChg chg="del mod">
          <ac:chgData name="Martina Byrne" userId="S::martina.byrne@ucdconnect.ie::41af0280-048c-4eaa-85bc-c2fcff32718c" providerId="AD" clId="Web-{9410233C-1B15-B3C8-C643-AEA6CCD13F41}" dt="2023-04-18T16:16:14.737" v="859"/>
          <ac:spMkLst>
            <pc:docMk/>
            <pc:sldMk cId="1707474726" sldId="269"/>
            <ac:spMk id="2" creationId="{B9D1F34B-93F5-46C0-9BEC-B1A8D55008B4}"/>
          </ac:spMkLst>
        </pc:spChg>
        <pc:spChg chg="del">
          <ac:chgData name="Martina Byrne" userId="S::martina.byrne@ucdconnect.ie::41af0280-048c-4eaa-85bc-c2fcff32718c" providerId="AD" clId="Web-{9410233C-1B15-B3C8-C643-AEA6CCD13F41}" dt="2023-04-18T16:16:07.518" v="857"/>
          <ac:spMkLst>
            <pc:docMk/>
            <pc:sldMk cId="1707474726" sldId="269"/>
            <ac:spMk id="3" creationId="{381FDC16-3D69-48AD-B08B-ED28A10640C1}"/>
          </ac:spMkLst>
        </pc:spChg>
        <pc:spChg chg="mod">
          <ac:chgData name="Martina Byrne" userId="S::martina.byrne@ucdconnect.ie::41af0280-048c-4eaa-85bc-c2fcff32718c" providerId="AD" clId="Web-{9410233C-1B15-B3C8-C643-AEA6CCD13F41}" dt="2023-04-18T16:14:40.437" v="851" actId="20577"/>
          <ac:spMkLst>
            <pc:docMk/>
            <pc:sldMk cId="1707474726" sldId="269"/>
            <ac:spMk id="4" creationId="{E83DB0A1-C484-4D49-BAC3-ABEE82074C4C}"/>
          </ac:spMkLst>
        </pc:spChg>
        <pc:spChg chg="mod">
          <ac:chgData name="Martina Byrne" userId="S::martina.byrne@ucdconnect.ie::41af0280-048c-4eaa-85bc-c2fcff32718c" providerId="AD" clId="Web-{9410233C-1B15-B3C8-C643-AEA6CCD13F41}" dt="2023-04-18T16:14:45.984" v="854" actId="20577"/>
          <ac:spMkLst>
            <pc:docMk/>
            <pc:sldMk cId="1707474726" sldId="269"/>
            <ac:spMk id="5" creationId="{898F5FE2-B28A-4CCD-9910-126A9581F28F}"/>
          </ac:spMkLst>
        </pc:spChg>
        <pc:spChg chg="mod">
          <ac:chgData name="Martina Byrne" userId="S::martina.byrne@ucdconnect.ie::41af0280-048c-4eaa-85bc-c2fcff32718c" providerId="AD" clId="Web-{9410233C-1B15-B3C8-C643-AEA6CCD13F41}" dt="2023-04-18T16:14:49.375" v="856" actId="20577"/>
          <ac:spMkLst>
            <pc:docMk/>
            <pc:sldMk cId="1707474726" sldId="269"/>
            <ac:spMk id="6" creationId="{AC4A7A4E-C192-4A89-A661-72D76FF2F230}"/>
          </ac:spMkLst>
        </pc:spChg>
        <pc:spChg chg="add del mod">
          <ac:chgData name="Martina Byrne" userId="S::martina.byrne@ucdconnect.ie::41af0280-048c-4eaa-85bc-c2fcff32718c" providerId="AD" clId="Web-{9410233C-1B15-B3C8-C643-AEA6CCD13F41}" dt="2023-04-18T16:06:58.765" v="738"/>
          <ac:spMkLst>
            <pc:docMk/>
            <pc:sldMk cId="1707474726" sldId="269"/>
            <ac:spMk id="9" creationId="{67C8C9EE-F18F-D03F-5EE0-F64E03AD7C43}"/>
          </ac:spMkLst>
        </pc:spChg>
        <pc:spChg chg="add del mod">
          <ac:chgData name="Martina Byrne" userId="S::martina.byrne@ucdconnect.ie::41af0280-048c-4eaa-85bc-c2fcff32718c" providerId="AD" clId="Web-{9410233C-1B15-B3C8-C643-AEA6CCD13F41}" dt="2023-04-18T16:06:25.873" v="734"/>
          <ac:spMkLst>
            <pc:docMk/>
            <pc:sldMk cId="1707474726" sldId="269"/>
            <ac:spMk id="11" creationId="{9B60C9EB-88B5-8E01-EBA1-57E4BA183E11}"/>
          </ac:spMkLst>
        </pc:spChg>
        <pc:spChg chg="add del mod">
          <ac:chgData name="Martina Byrne" userId="S::martina.byrne@ucdconnect.ie::41af0280-048c-4eaa-85bc-c2fcff32718c" providerId="AD" clId="Web-{9410233C-1B15-B3C8-C643-AEA6CCD13F41}" dt="2023-04-18T16:09:18.660" v="788"/>
          <ac:spMkLst>
            <pc:docMk/>
            <pc:sldMk cId="1707474726" sldId="269"/>
            <ac:spMk id="13" creationId="{EB046785-8523-E39F-9786-C3417F725BEE}"/>
          </ac:spMkLst>
        </pc:spChg>
        <pc:spChg chg="add del mod">
          <ac:chgData name="Martina Byrne" userId="S::martina.byrne@ucdconnect.ie::41af0280-048c-4eaa-85bc-c2fcff32718c" providerId="AD" clId="Web-{9410233C-1B15-B3C8-C643-AEA6CCD13F41}" dt="2023-04-18T16:16:22.784" v="860"/>
          <ac:spMkLst>
            <pc:docMk/>
            <pc:sldMk cId="1707474726" sldId="269"/>
            <ac:spMk id="15" creationId="{C31ECEA4-4CC7-967C-77E4-4EDC52A5069E}"/>
          </ac:spMkLst>
        </pc:spChg>
        <pc:picChg chg="add del mod">
          <ac:chgData name="Martina Byrne" userId="S::martina.byrne@ucdconnect.ie::41af0280-048c-4eaa-85bc-c2fcff32718c" providerId="AD" clId="Web-{9410233C-1B15-B3C8-C643-AEA6CCD13F41}" dt="2023-04-18T16:17:50.396" v="862"/>
          <ac:picMkLst>
            <pc:docMk/>
            <pc:sldMk cId="1707474726" sldId="269"/>
            <ac:picMk id="16" creationId="{9CAC91AF-70AA-6459-477B-40FA645C5648}"/>
          </ac:picMkLst>
        </pc:picChg>
        <pc:picChg chg="del">
          <ac:chgData name="Martina Byrne" userId="S::martina.byrne@ucdconnect.ie::41af0280-048c-4eaa-85bc-c2fcff32718c" providerId="AD" clId="Web-{9410233C-1B15-B3C8-C643-AEA6CCD13F41}" dt="2023-04-18T16:01:56.270" v="658"/>
          <ac:picMkLst>
            <pc:docMk/>
            <pc:sldMk cId="1707474726" sldId="269"/>
            <ac:picMk id="17" creationId="{AE7453D0-D40E-4463-83A5-ADE525B32ADC}"/>
          </ac:picMkLst>
        </pc:picChg>
        <pc:picChg chg="add mod">
          <ac:chgData name="Martina Byrne" userId="S::martina.byrne@ucdconnect.ie::41af0280-048c-4eaa-85bc-c2fcff32718c" providerId="AD" clId="Web-{9410233C-1B15-B3C8-C643-AEA6CCD13F41}" dt="2023-04-18T16:28:29.262" v="869" actId="14100"/>
          <ac:picMkLst>
            <pc:docMk/>
            <pc:sldMk cId="1707474726" sldId="269"/>
            <ac:picMk id="18" creationId="{11067EED-B63F-527D-9992-DC1AFD0049EF}"/>
          </ac:picMkLst>
        </pc:picChg>
        <pc:picChg chg="del">
          <ac:chgData name="Martina Byrne" userId="S::martina.byrne@ucdconnect.ie::41af0280-048c-4eaa-85bc-c2fcff32718c" providerId="AD" clId="Web-{9410233C-1B15-B3C8-C643-AEA6CCD13F41}" dt="2023-04-18T16:05:16.277" v="696"/>
          <ac:picMkLst>
            <pc:docMk/>
            <pc:sldMk cId="1707474726" sldId="269"/>
            <ac:picMk id="19" creationId="{4B9CA223-D3A1-4970-848A-26CEBD622878}"/>
          </ac:picMkLst>
        </pc:picChg>
        <pc:picChg chg="del">
          <ac:chgData name="Martina Byrne" userId="S::martina.byrne@ucdconnect.ie::41af0280-048c-4eaa-85bc-c2fcff32718c" providerId="AD" clId="Web-{9410233C-1B15-B3C8-C643-AEA6CCD13F41}" dt="2023-04-18T16:09:14.707" v="787"/>
          <ac:picMkLst>
            <pc:docMk/>
            <pc:sldMk cId="1707474726" sldId="269"/>
            <ac:picMk id="21" creationId="{2309EE82-F242-4D96-98E6-A564E5488BCF}"/>
          </ac:picMkLst>
        </pc:picChg>
      </pc:sldChg>
      <pc:sldChg chg="addSp delSp modSp mod ord modClrScheme chgLayout">
        <pc:chgData name="Martina Byrne" userId="S::martina.byrne@ucdconnect.ie::41af0280-048c-4eaa-85bc-c2fcff32718c" providerId="AD" clId="Web-{9410233C-1B15-B3C8-C643-AEA6CCD13F41}" dt="2023-04-18T17:02:58.833" v="1317" actId="20577"/>
        <pc:sldMkLst>
          <pc:docMk/>
          <pc:sldMk cId="3816395107" sldId="270"/>
        </pc:sldMkLst>
        <pc:spChg chg="mod">
          <ac:chgData name="Martina Byrne" userId="S::martina.byrne@ucdconnect.ie::41af0280-048c-4eaa-85bc-c2fcff32718c" providerId="AD" clId="Web-{9410233C-1B15-B3C8-C643-AEA6CCD13F41}" dt="2023-04-18T16:44:18.748" v="1043" actId="20577"/>
          <ac:spMkLst>
            <pc:docMk/>
            <pc:sldMk cId="3816395107" sldId="270"/>
            <ac:spMk id="2" creationId="{BFB72E96-4C1F-7648-AD88-930A42E881DA}"/>
          </ac:spMkLst>
        </pc:spChg>
        <pc:spChg chg="mod">
          <ac:chgData name="Martina Byrne" userId="S::martina.byrne@ucdconnect.ie::41af0280-048c-4eaa-85bc-c2fcff32718c" providerId="AD" clId="Web-{9410233C-1B15-B3C8-C643-AEA6CCD13F41}" dt="2023-04-18T16:42:09.775" v="1009"/>
          <ac:spMkLst>
            <pc:docMk/>
            <pc:sldMk cId="3816395107" sldId="270"/>
            <ac:spMk id="3" creationId="{3668BBC2-1068-68F9-88EF-1264ACB23DA7}"/>
          </ac:spMkLst>
        </pc:spChg>
        <pc:spChg chg="del">
          <ac:chgData name="Martina Byrne" userId="S::martina.byrne@ucdconnect.ie::41af0280-048c-4eaa-85bc-c2fcff32718c" providerId="AD" clId="Web-{9410233C-1B15-B3C8-C643-AEA6CCD13F41}" dt="2023-04-18T16:42:09.775" v="1009"/>
          <ac:spMkLst>
            <pc:docMk/>
            <pc:sldMk cId="3816395107" sldId="270"/>
            <ac:spMk id="4" creationId="{EFE2FC4B-9BF1-B755-20DA-1AE0484F218A}"/>
          </ac:spMkLst>
        </pc:spChg>
        <pc:spChg chg="del">
          <ac:chgData name="Martina Byrne" userId="S::martina.byrne@ucdconnect.ie::41af0280-048c-4eaa-85bc-c2fcff32718c" providerId="AD" clId="Web-{9410233C-1B15-B3C8-C643-AEA6CCD13F41}" dt="2023-04-18T16:42:09.775" v="1009"/>
          <ac:spMkLst>
            <pc:docMk/>
            <pc:sldMk cId="3816395107" sldId="270"/>
            <ac:spMk id="5" creationId="{C0F8C147-EAB5-4322-6316-BEF10DB0B10B}"/>
          </ac:spMkLst>
        </pc:spChg>
        <pc:spChg chg="del">
          <ac:chgData name="Martina Byrne" userId="S::martina.byrne@ucdconnect.ie::41af0280-048c-4eaa-85bc-c2fcff32718c" providerId="AD" clId="Web-{9410233C-1B15-B3C8-C643-AEA6CCD13F41}" dt="2023-04-18T16:42:09.775" v="1009"/>
          <ac:spMkLst>
            <pc:docMk/>
            <pc:sldMk cId="3816395107" sldId="270"/>
            <ac:spMk id="6" creationId="{F8C88CEB-52D8-A0CE-E444-9E1FC434C9C6}"/>
          </ac:spMkLst>
        </pc:spChg>
        <pc:spChg chg="del">
          <ac:chgData name="Martina Byrne" userId="S::martina.byrne@ucdconnect.ie::41af0280-048c-4eaa-85bc-c2fcff32718c" providerId="AD" clId="Web-{9410233C-1B15-B3C8-C643-AEA6CCD13F41}" dt="2023-04-18T16:42:09.775" v="1009"/>
          <ac:spMkLst>
            <pc:docMk/>
            <pc:sldMk cId="3816395107" sldId="270"/>
            <ac:spMk id="8" creationId="{5FB6B72F-A34A-7C84-1476-1498A5AD5CDE}"/>
          </ac:spMkLst>
        </pc:spChg>
        <pc:spChg chg="del">
          <ac:chgData name="Martina Byrne" userId="S::martina.byrne@ucdconnect.ie::41af0280-048c-4eaa-85bc-c2fcff32718c" providerId="AD" clId="Web-{9410233C-1B15-B3C8-C643-AEA6CCD13F41}" dt="2023-04-18T16:42:09.775" v="1009"/>
          <ac:spMkLst>
            <pc:docMk/>
            <pc:sldMk cId="3816395107" sldId="270"/>
            <ac:spMk id="9" creationId="{D02DF7BA-B83D-F6E1-C77D-76DD935F0D29}"/>
          </ac:spMkLst>
        </pc:spChg>
        <pc:spChg chg="add mod">
          <ac:chgData name="Martina Byrne" userId="S::martina.byrne@ucdconnect.ie::41af0280-048c-4eaa-85bc-c2fcff32718c" providerId="AD" clId="Web-{9410233C-1B15-B3C8-C643-AEA6CCD13F41}" dt="2023-04-18T17:02:58.833" v="1317" actId="20577"/>
          <ac:spMkLst>
            <pc:docMk/>
            <pc:sldMk cId="3816395107" sldId="270"/>
            <ac:spMk id="10" creationId="{D26A5045-BFFA-B698-9636-B47932F8F196}"/>
          </ac:spMkLst>
        </pc:spChg>
        <pc:spChg chg="del">
          <ac:chgData name="Martina Byrne" userId="S::martina.byrne@ucdconnect.ie::41af0280-048c-4eaa-85bc-c2fcff32718c" providerId="AD" clId="Web-{9410233C-1B15-B3C8-C643-AEA6CCD13F41}" dt="2023-04-18T16:42:09.775" v="1009"/>
          <ac:spMkLst>
            <pc:docMk/>
            <pc:sldMk cId="3816395107" sldId="270"/>
            <ac:spMk id="12" creationId="{2E56134F-5DEF-C3D3-1DE0-92AF08D50944}"/>
          </ac:spMkLst>
        </pc:spChg>
        <pc:spChg chg="del">
          <ac:chgData name="Martina Byrne" userId="S::martina.byrne@ucdconnect.ie::41af0280-048c-4eaa-85bc-c2fcff32718c" providerId="AD" clId="Web-{9410233C-1B15-B3C8-C643-AEA6CCD13F41}" dt="2023-04-18T16:42:09.775" v="1009"/>
          <ac:spMkLst>
            <pc:docMk/>
            <pc:sldMk cId="3816395107" sldId="270"/>
            <ac:spMk id="14" creationId="{D84C3C35-74CF-5A8A-48B8-952DFEDF8B9C}"/>
          </ac:spMkLst>
        </pc:spChg>
        <pc:spChg chg="del">
          <ac:chgData name="Martina Byrne" userId="S::martina.byrne@ucdconnect.ie::41af0280-048c-4eaa-85bc-c2fcff32718c" providerId="AD" clId="Web-{9410233C-1B15-B3C8-C643-AEA6CCD13F41}" dt="2023-04-18T16:42:09.775" v="1009"/>
          <ac:spMkLst>
            <pc:docMk/>
            <pc:sldMk cId="3816395107" sldId="270"/>
            <ac:spMk id="15" creationId="{EA6017DC-51E8-F963-B6D6-AAB430F34276}"/>
          </ac:spMkLst>
        </pc:spChg>
        <pc:picChg chg="del mod">
          <ac:chgData name="Martina Byrne" userId="S::martina.byrne@ucdconnect.ie::41af0280-048c-4eaa-85bc-c2fcff32718c" providerId="AD" clId="Web-{9410233C-1B15-B3C8-C643-AEA6CCD13F41}" dt="2023-04-18T16:42:12.634" v="1010"/>
          <ac:picMkLst>
            <pc:docMk/>
            <pc:sldMk cId="3816395107" sldId="270"/>
            <ac:picMk id="17" creationId="{5AD84B1B-6A37-A912-D2C0-36963678929E}"/>
          </ac:picMkLst>
        </pc:picChg>
      </pc:sldChg>
      <pc:sldChg chg="addSp delSp modSp">
        <pc:chgData name="Martina Byrne" userId="S::martina.byrne@ucdconnect.ie::41af0280-048c-4eaa-85bc-c2fcff32718c" providerId="AD" clId="Web-{9410233C-1B15-B3C8-C643-AEA6CCD13F41}" dt="2023-04-18T16:41:04.210" v="1008" actId="14100"/>
        <pc:sldMkLst>
          <pc:docMk/>
          <pc:sldMk cId="826219877" sldId="271"/>
        </pc:sldMkLst>
        <pc:spChg chg="del">
          <ac:chgData name="Martina Byrne" userId="S::martina.byrne@ucdconnect.ie::41af0280-048c-4eaa-85bc-c2fcff32718c" providerId="AD" clId="Web-{9410233C-1B15-B3C8-C643-AEA6CCD13F41}" dt="2023-04-18T16:29:46.468" v="881"/>
          <ac:spMkLst>
            <pc:docMk/>
            <pc:sldMk cId="826219877" sldId="271"/>
            <ac:spMk id="2" creationId="{D64E0782-0A4B-8197-BBF5-E01FFBD1DCE3}"/>
          </ac:spMkLst>
        </pc:spChg>
        <pc:spChg chg="del mod">
          <ac:chgData name="Martina Byrne" userId="S::martina.byrne@ucdconnect.ie::41af0280-048c-4eaa-85bc-c2fcff32718c" providerId="AD" clId="Web-{9410233C-1B15-B3C8-C643-AEA6CCD13F41}" dt="2023-04-18T16:29:56.109" v="884"/>
          <ac:spMkLst>
            <pc:docMk/>
            <pc:sldMk cId="826219877" sldId="271"/>
            <ac:spMk id="8" creationId="{D9463FF9-1EAA-BE13-AC5A-310440C47526}"/>
          </ac:spMkLst>
        </pc:spChg>
        <pc:spChg chg="del">
          <ac:chgData name="Martina Byrne" userId="S::martina.byrne@ucdconnect.ie::41af0280-048c-4eaa-85bc-c2fcff32718c" providerId="AD" clId="Web-{9410233C-1B15-B3C8-C643-AEA6CCD13F41}" dt="2023-04-18T16:29:58.874" v="885"/>
          <ac:spMkLst>
            <pc:docMk/>
            <pc:sldMk cId="826219877" sldId="271"/>
            <ac:spMk id="11" creationId="{141DC94F-19FE-9F23-7EE2-C424F9CB258E}"/>
          </ac:spMkLst>
        </pc:spChg>
        <pc:spChg chg="add mod">
          <ac:chgData name="Martina Byrne" userId="S::martina.byrne@ucdconnect.ie::41af0280-048c-4eaa-85bc-c2fcff32718c" providerId="AD" clId="Web-{9410233C-1B15-B3C8-C643-AEA6CCD13F41}" dt="2023-04-18T16:39:08.675" v="1002" actId="20577"/>
          <ac:spMkLst>
            <pc:docMk/>
            <pc:sldMk cId="826219877" sldId="271"/>
            <ac:spMk id="12" creationId="{FF4744A3-1600-6635-304C-85838C3987CF}"/>
          </ac:spMkLst>
        </pc:spChg>
        <pc:picChg chg="add mod">
          <ac:chgData name="Martina Byrne" userId="S::martina.byrne@ucdconnect.ie::41af0280-048c-4eaa-85bc-c2fcff32718c" providerId="AD" clId="Web-{9410233C-1B15-B3C8-C643-AEA6CCD13F41}" dt="2023-04-18T16:40:32.381" v="1005" actId="14100"/>
          <ac:picMkLst>
            <pc:docMk/>
            <pc:sldMk cId="826219877" sldId="271"/>
            <ac:picMk id="3" creationId="{56FE75C8-24F1-0664-412E-9A71109FDFD6}"/>
          </ac:picMkLst>
        </pc:picChg>
        <pc:picChg chg="add mod">
          <ac:chgData name="Martina Byrne" userId="S::martina.byrne@ucdconnect.ie::41af0280-048c-4eaa-85bc-c2fcff32718c" providerId="AD" clId="Web-{9410233C-1B15-B3C8-C643-AEA6CCD13F41}" dt="2023-04-18T16:41:04.210" v="1008" actId="14100"/>
          <ac:picMkLst>
            <pc:docMk/>
            <pc:sldMk cId="826219877" sldId="271"/>
            <ac:picMk id="4" creationId="{0675311C-578D-6D8A-5868-91CA1F2AFD84}"/>
          </ac:picMkLst>
        </pc:picChg>
        <pc:picChg chg="add mod">
          <ac:chgData name="Martina Byrne" userId="S::martina.byrne@ucdconnect.ie::41af0280-048c-4eaa-85bc-c2fcff32718c" providerId="AD" clId="Web-{9410233C-1B15-B3C8-C643-AEA6CCD13F41}" dt="2023-04-18T16:35:55.809" v="920" actId="1076"/>
          <ac:picMkLst>
            <pc:docMk/>
            <pc:sldMk cId="826219877" sldId="271"/>
            <ac:picMk id="6" creationId="{808424F9-886A-A46F-2B1A-AFA3E93360BD}"/>
          </ac:picMkLst>
        </pc:picChg>
        <pc:picChg chg="add mod">
          <ac:chgData name="Martina Byrne" userId="S::martina.byrne@ucdconnect.ie::41af0280-048c-4eaa-85bc-c2fcff32718c" providerId="AD" clId="Web-{9410233C-1B15-B3C8-C643-AEA6CCD13F41}" dt="2023-04-18T16:39:41.660" v="1003" actId="14100"/>
          <ac:picMkLst>
            <pc:docMk/>
            <pc:sldMk cId="826219877" sldId="271"/>
            <ac:picMk id="7" creationId="{188C4EFF-F8D1-C6DF-FB79-BC7479A21F36}"/>
          </ac:picMkLst>
        </pc:picChg>
        <pc:picChg chg="add mod">
          <ac:chgData name="Martina Byrne" userId="S::martina.byrne@ucdconnect.ie::41af0280-048c-4eaa-85bc-c2fcff32718c" providerId="AD" clId="Web-{9410233C-1B15-B3C8-C643-AEA6CCD13F41}" dt="2023-04-18T16:35:58.590" v="921" actId="1076"/>
          <ac:picMkLst>
            <pc:docMk/>
            <pc:sldMk cId="826219877" sldId="271"/>
            <ac:picMk id="9" creationId="{C0D15D73-50CB-0854-5D42-5680ED4BD17A}"/>
          </ac:picMkLst>
        </pc:picChg>
        <pc:picChg chg="add mod">
          <ac:chgData name="Martina Byrne" userId="S::martina.byrne@ucdconnect.ie::41af0280-048c-4eaa-85bc-c2fcff32718c" providerId="AD" clId="Web-{9410233C-1B15-B3C8-C643-AEA6CCD13F41}" dt="2023-04-18T16:40:40.615" v="1007" actId="14100"/>
          <ac:picMkLst>
            <pc:docMk/>
            <pc:sldMk cId="826219877" sldId="271"/>
            <ac:picMk id="10" creationId="{BDB8B35D-CB0F-ECFB-99D1-7DEC8D4C58F0}"/>
          </ac:picMkLst>
        </pc:picChg>
      </pc:sldChg>
      <pc:sldChg chg="addSp modSp">
        <pc:chgData name="Martina Byrne" userId="S::martina.byrne@ucdconnect.ie::41af0280-048c-4eaa-85bc-c2fcff32718c" providerId="AD" clId="Web-{9410233C-1B15-B3C8-C643-AEA6CCD13F41}" dt="2023-04-18T17:17:23.894" v="1576" actId="14100"/>
        <pc:sldMkLst>
          <pc:docMk/>
          <pc:sldMk cId="3812016229" sldId="272"/>
        </pc:sldMkLst>
        <pc:spChg chg="mod">
          <ac:chgData name="Martina Byrne" userId="S::martina.byrne@ucdconnect.ie::41af0280-048c-4eaa-85bc-c2fcff32718c" providerId="AD" clId="Web-{9410233C-1B15-B3C8-C643-AEA6CCD13F41}" dt="2023-04-18T17:16:32.095" v="1570" actId="1076"/>
          <ac:spMkLst>
            <pc:docMk/>
            <pc:sldMk cId="3812016229" sldId="272"/>
            <ac:spMk id="2" creationId="{8D7BECE4-110D-4C67-BE50-0A96389A0EFF}"/>
          </ac:spMkLst>
        </pc:spChg>
        <pc:spChg chg="mod">
          <ac:chgData name="Martina Byrne" userId="S::martina.byrne@ucdconnect.ie::41af0280-048c-4eaa-85bc-c2fcff32718c" providerId="AD" clId="Web-{9410233C-1B15-B3C8-C643-AEA6CCD13F41}" dt="2023-04-18T17:17:23.894" v="1576" actId="14100"/>
          <ac:spMkLst>
            <pc:docMk/>
            <pc:sldMk cId="3812016229" sldId="272"/>
            <ac:spMk id="3" creationId="{F4E136B6-8C2C-847E-713F-24592935281B}"/>
          </ac:spMkLst>
        </pc:spChg>
        <pc:spChg chg="mod">
          <ac:chgData name="Martina Byrne" userId="S::martina.byrne@ucdconnect.ie::41af0280-048c-4eaa-85bc-c2fcff32718c" providerId="AD" clId="Web-{9410233C-1B15-B3C8-C643-AEA6CCD13F41}" dt="2023-04-18T17:17:23.894" v="1576" actId="14100"/>
          <ac:spMkLst>
            <pc:docMk/>
            <pc:sldMk cId="3812016229" sldId="272"/>
            <ac:spMk id="4" creationId="{11C525C0-C16C-BA75-3E33-F36589D25D90}"/>
          </ac:spMkLst>
        </pc:spChg>
        <pc:picChg chg="add mod">
          <ac:chgData name="Martina Byrne" userId="S::martina.byrne@ucdconnect.ie::41af0280-048c-4eaa-85bc-c2fcff32718c" providerId="AD" clId="Web-{9410233C-1B15-B3C8-C643-AEA6CCD13F41}" dt="2023-04-18T17:17:11.909" v="1574" actId="1076"/>
          <ac:picMkLst>
            <pc:docMk/>
            <pc:sldMk cId="3812016229" sldId="272"/>
            <ac:picMk id="6" creationId="{ADA38BAF-F48F-B5F9-9BC7-12BC8385E0BE}"/>
          </ac:picMkLst>
        </pc:picChg>
        <pc:picChg chg="add mod">
          <ac:chgData name="Martina Byrne" userId="S::martina.byrne@ucdconnect.ie::41af0280-048c-4eaa-85bc-c2fcff32718c" providerId="AD" clId="Web-{9410233C-1B15-B3C8-C643-AEA6CCD13F41}" dt="2023-04-18T17:16:21.954" v="1568" actId="14100"/>
          <ac:picMkLst>
            <pc:docMk/>
            <pc:sldMk cId="3812016229" sldId="272"/>
            <ac:picMk id="7" creationId="{B1948B54-7EF4-E7C7-74DE-3D5905D923DB}"/>
          </ac:picMkLst>
        </pc:picChg>
      </pc:sldChg>
      <pc:sldChg chg="addSp modSp">
        <pc:chgData name="Martina Byrne" userId="S::martina.byrne@ucdconnect.ie::41af0280-048c-4eaa-85bc-c2fcff32718c" providerId="AD" clId="Web-{9410233C-1B15-B3C8-C643-AEA6CCD13F41}" dt="2023-04-18T17:25:10.847" v="1710" actId="20577"/>
        <pc:sldMkLst>
          <pc:docMk/>
          <pc:sldMk cId="2742307924" sldId="273"/>
        </pc:sldMkLst>
        <pc:spChg chg="mod">
          <ac:chgData name="Martina Byrne" userId="S::martina.byrne@ucdconnect.ie::41af0280-048c-4eaa-85bc-c2fcff32718c" providerId="AD" clId="Web-{9410233C-1B15-B3C8-C643-AEA6CCD13F41}" dt="2023-04-18T17:25:10.847" v="1710" actId="20577"/>
          <ac:spMkLst>
            <pc:docMk/>
            <pc:sldMk cId="2742307924" sldId="273"/>
            <ac:spMk id="2" creationId="{DA530403-F716-CFF9-BF8E-C0B603A987D1}"/>
          </ac:spMkLst>
        </pc:spChg>
        <pc:spChg chg="mod">
          <ac:chgData name="Martina Byrne" userId="S::martina.byrne@ucdconnect.ie::41af0280-048c-4eaa-85bc-c2fcff32718c" providerId="AD" clId="Web-{9410233C-1B15-B3C8-C643-AEA6CCD13F41}" dt="2023-04-18T15:13:18.795" v="15" actId="20577"/>
          <ac:spMkLst>
            <pc:docMk/>
            <pc:sldMk cId="2742307924" sldId="273"/>
            <ac:spMk id="3" creationId="{2A2B34BB-91EB-E3B2-AB63-717357403E6C}"/>
          </ac:spMkLst>
        </pc:spChg>
        <pc:picChg chg="add mod">
          <ac:chgData name="Martina Byrne" userId="S::martina.byrne@ucdconnect.ie::41af0280-048c-4eaa-85bc-c2fcff32718c" providerId="AD" clId="Web-{9410233C-1B15-B3C8-C643-AEA6CCD13F41}" dt="2023-04-18T15:27:06.417" v="243" actId="14100"/>
          <ac:picMkLst>
            <pc:docMk/>
            <pc:sldMk cId="2742307924" sldId="273"/>
            <ac:picMk id="5" creationId="{9A66CC6B-60A8-9235-2C86-82F005BDD2AD}"/>
          </ac:picMkLst>
        </pc:picChg>
        <pc:picChg chg="add mod">
          <ac:chgData name="Martina Byrne" userId="S::martina.byrne@ucdconnect.ie::41af0280-048c-4eaa-85bc-c2fcff32718c" providerId="AD" clId="Web-{9410233C-1B15-B3C8-C643-AEA6CCD13F41}" dt="2023-04-18T15:27:15.417" v="244" actId="1076"/>
          <ac:picMkLst>
            <pc:docMk/>
            <pc:sldMk cId="2742307924" sldId="273"/>
            <ac:picMk id="6" creationId="{AEF814B9-930F-AB9F-3405-1F2AE2CE48E9}"/>
          </ac:picMkLst>
        </pc:picChg>
      </pc:sldChg>
      <pc:sldChg chg="addSp delSp modSp new ord">
        <pc:chgData name="Martina Byrne" userId="S::martina.byrne@ucdconnect.ie::41af0280-048c-4eaa-85bc-c2fcff32718c" providerId="AD" clId="Web-{9410233C-1B15-B3C8-C643-AEA6CCD13F41}" dt="2023-04-18T16:29:09.935" v="879" actId="20577"/>
        <pc:sldMkLst>
          <pc:docMk/>
          <pc:sldMk cId="3332650895" sldId="274"/>
        </pc:sldMkLst>
        <pc:spChg chg="mod">
          <ac:chgData name="Martina Byrne" userId="S::martina.byrne@ucdconnect.ie::41af0280-048c-4eaa-85bc-c2fcff32718c" providerId="AD" clId="Web-{9410233C-1B15-B3C8-C643-AEA6CCD13F41}" dt="2023-04-18T16:29:09.935" v="879" actId="20577"/>
          <ac:spMkLst>
            <pc:docMk/>
            <pc:sldMk cId="3332650895" sldId="274"/>
            <ac:spMk id="2" creationId="{BC2C2E60-CFF5-E277-CB59-E3935C65029B}"/>
          </ac:spMkLst>
        </pc:spChg>
        <pc:spChg chg="mod">
          <ac:chgData name="Martina Byrne" userId="S::martina.byrne@ucdconnect.ie::41af0280-048c-4eaa-85bc-c2fcff32718c" providerId="AD" clId="Web-{9410233C-1B15-B3C8-C643-AEA6CCD13F41}" dt="2023-04-18T15:47:29.037" v="482" actId="1076"/>
          <ac:spMkLst>
            <pc:docMk/>
            <pc:sldMk cId="3332650895" sldId="274"/>
            <ac:spMk id="3" creationId="{C5834BAE-E432-B828-B772-6A294345CED6}"/>
          </ac:spMkLst>
        </pc:spChg>
        <pc:picChg chg="add del mod">
          <ac:chgData name="Martina Byrne" userId="S::martina.byrne@ucdconnect.ie::41af0280-048c-4eaa-85bc-c2fcff32718c" providerId="AD" clId="Web-{9410233C-1B15-B3C8-C643-AEA6CCD13F41}" dt="2023-04-18T15:44:18.249" v="422"/>
          <ac:picMkLst>
            <pc:docMk/>
            <pc:sldMk cId="3332650895" sldId="274"/>
            <ac:picMk id="4" creationId="{DFF3D02D-3F8C-5D9A-805E-FDC7395290BE}"/>
          </ac:picMkLst>
        </pc:picChg>
        <pc:picChg chg="add mod">
          <ac:chgData name="Martina Byrne" userId="S::martina.byrne@ucdconnect.ie::41af0280-048c-4eaa-85bc-c2fcff32718c" providerId="AD" clId="Web-{9410233C-1B15-B3C8-C643-AEA6CCD13F41}" dt="2023-04-18T15:55:26.272" v="525" actId="1076"/>
          <ac:picMkLst>
            <pc:docMk/>
            <pc:sldMk cId="3332650895" sldId="274"/>
            <ac:picMk id="5" creationId="{FA42FB2B-5A7C-3AEB-F64B-A39F6A025497}"/>
          </ac:picMkLst>
        </pc:picChg>
        <pc:picChg chg="add del mod">
          <ac:chgData name="Martina Byrne" userId="S::martina.byrne@ucdconnect.ie::41af0280-048c-4eaa-85bc-c2fcff32718c" providerId="AD" clId="Web-{9410233C-1B15-B3C8-C643-AEA6CCD13F41}" dt="2023-04-18T15:54:23.895" v="518"/>
          <ac:picMkLst>
            <pc:docMk/>
            <pc:sldMk cId="3332650895" sldId="274"/>
            <ac:picMk id="6" creationId="{5E779A3B-D824-75CA-1D05-4CB6EA6B0525}"/>
          </ac:picMkLst>
        </pc:picChg>
        <pc:picChg chg="add mod">
          <ac:chgData name="Martina Byrne" userId="S::martina.byrne@ucdconnect.ie::41af0280-048c-4eaa-85bc-c2fcff32718c" providerId="AD" clId="Web-{9410233C-1B15-B3C8-C643-AEA6CCD13F41}" dt="2023-04-18T15:57:43.871" v="566" actId="14100"/>
          <ac:picMkLst>
            <pc:docMk/>
            <pc:sldMk cId="3332650895" sldId="274"/>
            <ac:picMk id="7" creationId="{CC226C5C-4B7E-D070-E342-F99D086F88E3}"/>
          </ac:picMkLst>
        </pc:picChg>
      </pc:sldChg>
      <pc:sldChg chg="addSp modSp new">
        <pc:chgData name="Martina Byrne" userId="S::martina.byrne@ucdconnect.ie::41af0280-048c-4eaa-85bc-c2fcff32718c" providerId="AD" clId="Web-{9410233C-1B15-B3C8-C643-AEA6CCD13F41}" dt="2023-04-18T15:59:44.469" v="617" actId="14100"/>
        <pc:sldMkLst>
          <pc:docMk/>
          <pc:sldMk cId="1474607947" sldId="275"/>
        </pc:sldMkLst>
        <pc:picChg chg="add mod">
          <ac:chgData name="Martina Byrne" userId="S::martina.byrne@ucdconnect.ie::41af0280-048c-4eaa-85bc-c2fcff32718c" providerId="AD" clId="Web-{9410233C-1B15-B3C8-C643-AEA6CCD13F41}" dt="2023-04-18T15:59:44.469" v="617" actId="14100"/>
          <ac:picMkLst>
            <pc:docMk/>
            <pc:sldMk cId="1474607947" sldId="275"/>
            <ac:picMk id="3" creationId="{310304E7-6174-B03D-DBFC-DBD4170B55E6}"/>
          </ac:picMkLst>
        </pc:picChg>
      </pc:sldChg>
      <pc:sldChg chg="addSp delSp modSp new">
        <pc:chgData name="Martina Byrne" userId="S::martina.byrne@ucdconnect.ie::41af0280-048c-4eaa-85bc-c2fcff32718c" providerId="AD" clId="Web-{9410233C-1B15-B3C8-C643-AEA6CCD13F41}" dt="2023-04-18T17:24:21.268" v="1695" actId="14100"/>
        <pc:sldMkLst>
          <pc:docMk/>
          <pc:sldMk cId="1449029226" sldId="276"/>
        </pc:sldMkLst>
        <pc:spChg chg="mod">
          <ac:chgData name="Martina Byrne" userId="S::martina.byrne@ucdconnect.ie::41af0280-048c-4eaa-85bc-c2fcff32718c" providerId="AD" clId="Web-{9410233C-1B15-B3C8-C643-AEA6CCD13F41}" dt="2023-04-18T17:22:03.403" v="1683" actId="14100"/>
          <ac:spMkLst>
            <pc:docMk/>
            <pc:sldMk cId="1449029226" sldId="276"/>
            <ac:spMk id="2" creationId="{E1BC39BB-72D4-A1DD-FC3B-7CD7F8CB2908}"/>
          </ac:spMkLst>
        </pc:spChg>
        <pc:spChg chg="del mod">
          <ac:chgData name="Martina Byrne" userId="S::martina.byrne@ucdconnect.ie::41af0280-048c-4eaa-85bc-c2fcff32718c" providerId="AD" clId="Web-{9410233C-1B15-B3C8-C643-AEA6CCD13F41}" dt="2023-04-18T17:19:27.945" v="1648"/>
          <ac:spMkLst>
            <pc:docMk/>
            <pc:sldMk cId="1449029226" sldId="276"/>
            <ac:spMk id="3" creationId="{71F8BD90-FD32-D65F-0531-3CFDC838B40C}"/>
          </ac:spMkLst>
        </pc:spChg>
        <pc:picChg chg="add mod">
          <ac:chgData name="Martina Byrne" userId="S::martina.byrne@ucdconnect.ie::41af0280-048c-4eaa-85bc-c2fcff32718c" providerId="AD" clId="Web-{9410233C-1B15-B3C8-C643-AEA6CCD13F41}" dt="2023-04-18T17:24:11.095" v="1692" actId="14100"/>
          <ac:picMkLst>
            <pc:docMk/>
            <pc:sldMk cId="1449029226" sldId="276"/>
            <ac:picMk id="5" creationId="{15976421-8069-A515-9902-299EADB0303F}"/>
          </ac:picMkLst>
        </pc:picChg>
        <pc:picChg chg="add mod">
          <ac:chgData name="Martina Byrne" userId="S::martina.byrne@ucdconnect.ie::41af0280-048c-4eaa-85bc-c2fcff32718c" providerId="AD" clId="Web-{9410233C-1B15-B3C8-C643-AEA6CCD13F41}" dt="2023-04-18T17:22:57.733" v="1688" actId="1076"/>
          <ac:picMkLst>
            <pc:docMk/>
            <pc:sldMk cId="1449029226" sldId="276"/>
            <ac:picMk id="6" creationId="{C0E5CAD7-BD34-2F5B-A0FE-094E3BBF481F}"/>
          </ac:picMkLst>
        </pc:picChg>
        <pc:picChg chg="add mod">
          <ac:chgData name="Martina Byrne" userId="S::martina.byrne@ucdconnect.ie::41af0280-048c-4eaa-85bc-c2fcff32718c" providerId="AD" clId="Web-{9410233C-1B15-B3C8-C643-AEA6CCD13F41}" dt="2023-04-18T17:24:21.268" v="1695" actId="14100"/>
          <ac:picMkLst>
            <pc:docMk/>
            <pc:sldMk cId="1449029226" sldId="276"/>
            <ac:picMk id="7" creationId="{A0BDA96D-89C0-5D2D-C182-99FD1D3449BC}"/>
          </ac:picMkLst>
        </pc:picChg>
      </pc:sldChg>
    </pc:docChg>
  </pc:docChgLst>
  <pc:docChgLst>
    <pc:chgData name="Martina Byrne" userId="S::martina.byrne@ucdconnect.ie::41af0280-048c-4eaa-85bc-c2fcff32718c" providerId="AD" clId="Web-{75E6BEA3-A89A-4EBA-9065-1A0D9BAF0294}"/>
    <pc:docChg chg="addSld delSld modSld sldOrd">
      <pc:chgData name="Martina Byrne" userId="S::martina.byrne@ucdconnect.ie::41af0280-048c-4eaa-85bc-c2fcff32718c" providerId="AD" clId="Web-{75E6BEA3-A89A-4EBA-9065-1A0D9BAF0294}" dt="2023-04-18T15:11:57.913" v="145"/>
      <pc:docMkLst>
        <pc:docMk/>
      </pc:docMkLst>
      <pc:sldChg chg="addSp delSp modSp">
        <pc:chgData name="Martina Byrne" userId="S::martina.byrne@ucdconnect.ie::41af0280-048c-4eaa-85bc-c2fcff32718c" providerId="AD" clId="Web-{75E6BEA3-A89A-4EBA-9065-1A0D9BAF0294}" dt="2023-04-18T15:11:45.319" v="144" actId="1076"/>
        <pc:sldMkLst>
          <pc:docMk/>
          <pc:sldMk cId="1193886898" sldId="256"/>
        </pc:sldMkLst>
        <pc:spChg chg="mod">
          <ac:chgData name="Martina Byrne" userId="S::martina.byrne@ucdconnect.ie::41af0280-048c-4eaa-85bc-c2fcff32718c" providerId="AD" clId="Web-{75E6BEA3-A89A-4EBA-9065-1A0D9BAF0294}" dt="2023-04-18T14:28:51.764" v="109" actId="20577"/>
          <ac:spMkLst>
            <pc:docMk/>
            <pc:sldMk cId="1193886898" sldId="256"/>
            <ac:spMk id="2" creationId="{92679374-8EAE-4873-9BB6-F6C630302DA2}"/>
          </ac:spMkLst>
        </pc:spChg>
        <pc:spChg chg="mod">
          <ac:chgData name="Martina Byrne" userId="S::martina.byrne@ucdconnect.ie::41af0280-048c-4eaa-85bc-c2fcff32718c" providerId="AD" clId="Web-{75E6BEA3-A89A-4EBA-9065-1A0D9BAF0294}" dt="2023-04-18T15:11:23.771" v="139" actId="20577"/>
          <ac:spMkLst>
            <pc:docMk/>
            <pc:sldMk cId="1193886898" sldId="256"/>
            <ac:spMk id="3" creationId="{7E42C4E3-AFAF-4630-AF6D-21FB3C29CF71}"/>
          </ac:spMkLst>
        </pc:spChg>
        <pc:spChg chg="add del mod">
          <ac:chgData name="Martina Byrne" userId="S::martina.byrne@ucdconnect.ie::41af0280-048c-4eaa-85bc-c2fcff32718c" providerId="AD" clId="Web-{75E6BEA3-A89A-4EBA-9065-1A0D9BAF0294}" dt="2023-04-18T15:11:16.208" v="137"/>
          <ac:spMkLst>
            <pc:docMk/>
            <pc:sldMk cId="1193886898" sldId="256"/>
            <ac:spMk id="5" creationId="{A2BF12F9-305C-8049-22B0-5B355221D4B5}"/>
          </ac:spMkLst>
        </pc:spChg>
        <pc:picChg chg="add mod ord">
          <ac:chgData name="Martina Byrne" userId="S::martina.byrne@ucdconnect.ie::41af0280-048c-4eaa-85bc-c2fcff32718c" providerId="AD" clId="Web-{75E6BEA3-A89A-4EBA-9065-1A0D9BAF0294}" dt="2023-04-18T15:11:45.319" v="144" actId="1076"/>
          <ac:picMkLst>
            <pc:docMk/>
            <pc:sldMk cId="1193886898" sldId="256"/>
            <ac:picMk id="6" creationId="{303466D9-9816-0463-92A8-499DAB6F11D7}"/>
          </ac:picMkLst>
        </pc:picChg>
        <pc:picChg chg="del">
          <ac:chgData name="Martina Byrne" userId="S::martina.byrne@ucdconnect.ie::41af0280-048c-4eaa-85bc-c2fcff32718c" providerId="AD" clId="Web-{75E6BEA3-A89A-4EBA-9065-1A0D9BAF0294}" dt="2023-04-18T15:11:07.693" v="136"/>
          <ac:picMkLst>
            <pc:docMk/>
            <pc:sldMk cId="1193886898" sldId="256"/>
            <ac:picMk id="53" creationId="{3A9FE351-A4C6-4292-8E5E-15D6D36A50E2}"/>
          </ac:picMkLst>
        </pc:picChg>
      </pc:sldChg>
      <pc:sldChg chg="modSp">
        <pc:chgData name="Martina Byrne" userId="S::martina.byrne@ucdconnect.ie::41af0280-048c-4eaa-85bc-c2fcff32718c" providerId="AD" clId="Web-{75E6BEA3-A89A-4EBA-9065-1A0D9BAF0294}" dt="2023-04-18T13:35:58.931" v="12" actId="1076"/>
        <pc:sldMkLst>
          <pc:docMk/>
          <pc:sldMk cId="1707474726" sldId="269"/>
        </pc:sldMkLst>
        <pc:spChg chg="mod">
          <ac:chgData name="Martina Byrne" userId="S::martina.byrne@ucdconnect.ie::41af0280-048c-4eaa-85bc-c2fcff32718c" providerId="AD" clId="Web-{75E6BEA3-A89A-4EBA-9065-1A0D9BAF0294}" dt="2023-04-18T13:35:49.837" v="11" actId="14100"/>
          <ac:spMkLst>
            <pc:docMk/>
            <pc:sldMk cId="1707474726" sldId="269"/>
            <ac:spMk id="4" creationId="{E83DB0A1-C484-4D49-BAC3-ABEE82074C4C}"/>
          </ac:spMkLst>
        </pc:spChg>
        <pc:spChg chg="mod">
          <ac:chgData name="Martina Byrne" userId="S::martina.byrne@ucdconnect.ie::41af0280-048c-4eaa-85bc-c2fcff32718c" providerId="AD" clId="Web-{75E6BEA3-A89A-4EBA-9065-1A0D9BAF0294}" dt="2023-04-18T13:35:35.118" v="8" actId="14100"/>
          <ac:spMkLst>
            <pc:docMk/>
            <pc:sldMk cId="1707474726" sldId="269"/>
            <ac:spMk id="5" creationId="{898F5FE2-B28A-4CCD-9910-126A9581F28F}"/>
          </ac:spMkLst>
        </pc:spChg>
        <pc:spChg chg="mod">
          <ac:chgData name="Martina Byrne" userId="S::martina.byrne@ucdconnect.ie::41af0280-048c-4eaa-85bc-c2fcff32718c" providerId="AD" clId="Web-{75E6BEA3-A89A-4EBA-9065-1A0D9BAF0294}" dt="2023-04-18T13:35:30.305" v="7" actId="14100"/>
          <ac:spMkLst>
            <pc:docMk/>
            <pc:sldMk cId="1707474726" sldId="269"/>
            <ac:spMk id="6" creationId="{AC4A7A4E-C192-4A89-A661-72D76FF2F230}"/>
          </ac:spMkLst>
        </pc:spChg>
        <pc:picChg chg="mod">
          <ac:chgData name="Martina Byrne" userId="S::martina.byrne@ucdconnect.ie::41af0280-048c-4eaa-85bc-c2fcff32718c" providerId="AD" clId="Web-{75E6BEA3-A89A-4EBA-9065-1A0D9BAF0294}" dt="2023-04-18T13:35:58.931" v="12" actId="1076"/>
          <ac:picMkLst>
            <pc:docMk/>
            <pc:sldMk cId="1707474726" sldId="269"/>
            <ac:picMk id="17" creationId="{AE7453D0-D40E-4463-83A5-ADE525B32ADC}"/>
          </ac:picMkLst>
        </pc:picChg>
      </pc:sldChg>
      <pc:sldChg chg="addSp delSp modSp new">
        <pc:chgData name="Martina Byrne" userId="S::martina.byrne@ucdconnect.ie::41af0280-048c-4eaa-85bc-c2fcff32718c" providerId="AD" clId="Web-{75E6BEA3-A89A-4EBA-9065-1A0D9BAF0294}" dt="2023-04-18T13:45:14.619" v="69" actId="1076"/>
        <pc:sldMkLst>
          <pc:docMk/>
          <pc:sldMk cId="3816395107" sldId="270"/>
        </pc:sldMkLst>
        <pc:spChg chg="mod">
          <ac:chgData name="Martina Byrne" userId="S::martina.byrne@ucdconnect.ie::41af0280-048c-4eaa-85bc-c2fcff32718c" providerId="AD" clId="Web-{75E6BEA3-A89A-4EBA-9065-1A0D9BAF0294}" dt="2023-04-18T13:38:14.372" v="21" actId="14100"/>
          <ac:spMkLst>
            <pc:docMk/>
            <pc:sldMk cId="3816395107" sldId="270"/>
            <ac:spMk id="2" creationId="{BFB72E96-4C1F-7648-AD88-930A42E881DA}"/>
          </ac:spMkLst>
        </pc:spChg>
        <pc:spChg chg="mod">
          <ac:chgData name="Martina Byrne" userId="S::martina.byrne@ucdconnect.ie::41af0280-048c-4eaa-85bc-c2fcff32718c" providerId="AD" clId="Web-{75E6BEA3-A89A-4EBA-9065-1A0D9BAF0294}" dt="2023-04-18T13:38:18.748" v="22" actId="14100"/>
          <ac:spMkLst>
            <pc:docMk/>
            <pc:sldMk cId="3816395107" sldId="270"/>
            <ac:spMk id="4" creationId="{EFE2FC4B-9BF1-B755-20DA-1AE0484F218A}"/>
          </ac:spMkLst>
        </pc:spChg>
        <pc:spChg chg="mod">
          <ac:chgData name="Martina Byrne" userId="S::martina.byrne@ucdconnect.ie::41af0280-048c-4eaa-85bc-c2fcff32718c" providerId="AD" clId="Web-{75E6BEA3-A89A-4EBA-9065-1A0D9BAF0294}" dt="2023-04-18T13:44:49.446" v="64" actId="14100"/>
          <ac:spMkLst>
            <pc:docMk/>
            <pc:sldMk cId="3816395107" sldId="270"/>
            <ac:spMk id="5" creationId="{C0F8C147-EAB5-4322-6316-BEF10DB0B10B}"/>
          </ac:spMkLst>
        </pc:spChg>
        <pc:spChg chg="mod">
          <ac:chgData name="Martina Byrne" userId="S::martina.byrne@ucdconnect.ie::41af0280-048c-4eaa-85bc-c2fcff32718c" providerId="AD" clId="Web-{75E6BEA3-A89A-4EBA-9065-1A0D9BAF0294}" dt="2023-04-18T13:45:04.181" v="67" actId="14100"/>
          <ac:spMkLst>
            <pc:docMk/>
            <pc:sldMk cId="3816395107" sldId="270"/>
            <ac:spMk id="6" creationId="{F8C88CEB-52D8-A0CE-E444-9E1FC434C9C6}"/>
          </ac:spMkLst>
        </pc:spChg>
        <pc:spChg chg="del mod">
          <ac:chgData name="Martina Byrne" userId="S::martina.byrne@ucdconnect.ie::41af0280-048c-4eaa-85bc-c2fcff32718c" providerId="AD" clId="Web-{75E6BEA3-A89A-4EBA-9065-1A0D9BAF0294}" dt="2023-04-18T13:43:32.319" v="48"/>
          <ac:spMkLst>
            <pc:docMk/>
            <pc:sldMk cId="3816395107" sldId="270"/>
            <ac:spMk id="7" creationId="{4393326D-21B2-E88E-A2B3-2F7759BB6F34}"/>
          </ac:spMkLst>
        </pc:spChg>
        <pc:spChg chg="mod">
          <ac:chgData name="Martina Byrne" userId="S::martina.byrne@ucdconnect.ie::41af0280-048c-4eaa-85bc-c2fcff32718c" providerId="AD" clId="Web-{75E6BEA3-A89A-4EBA-9065-1A0D9BAF0294}" dt="2023-04-18T13:44:44.196" v="63" actId="14100"/>
          <ac:spMkLst>
            <pc:docMk/>
            <pc:sldMk cId="3816395107" sldId="270"/>
            <ac:spMk id="8" creationId="{5FB6B72F-A34A-7C84-1476-1498A5AD5CDE}"/>
          </ac:spMkLst>
        </pc:spChg>
        <pc:spChg chg="mod">
          <ac:chgData name="Martina Byrne" userId="S::martina.byrne@ucdconnect.ie::41af0280-048c-4eaa-85bc-c2fcff32718c" providerId="AD" clId="Web-{75E6BEA3-A89A-4EBA-9065-1A0D9BAF0294}" dt="2023-04-18T13:45:09.103" v="68" actId="14100"/>
          <ac:spMkLst>
            <pc:docMk/>
            <pc:sldMk cId="3816395107" sldId="270"/>
            <ac:spMk id="9" creationId="{D02DF7BA-B83D-F6E1-C77D-76DD935F0D29}"/>
          </ac:spMkLst>
        </pc:spChg>
        <pc:spChg chg="del mod">
          <ac:chgData name="Martina Byrne" userId="S::martina.byrne@ucdconnect.ie::41af0280-048c-4eaa-85bc-c2fcff32718c" providerId="AD" clId="Web-{75E6BEA3-A89A-4EBA-9065-1A0D9BAF0294}" dt="2023-04-18T13:43:38.632" v="50"/>
          <ac:spMkLst>
            <pc:docMk/>
            <pc:sldMk cId="3816395107" sldId="270"/>
            <ac:spMk id="10" creationId="{655BDAAE-EE3B-1D92-A165-E19D1C94B614}"/>
          </ac:spMkLst>
        </pc:spChg>
        <pc:spChg chg="del mod">
          <ac:chgData name="Martina Byrne" userId="S::martina.byrne@ucdconnect.ie::41af0280-048c-4eaa-85bc-c2fcff32718c" providerId="AD" clId="Web-{75E6BEA3-A89A-4EBA-9065-1A0D9BAF0294}" dt="2023-04-18T13:41:49.254" v="44"/>
          <ac:spMkLst>
            <pc:docMk/>
            <pc:sldMk cId="3816395107" sldId="270"/>
            <ac:spMk id="11" creationId="{F1349C67-E938-83AA-1C88-611288DDC89A}"/>
          </ac:spMkLst>
        </pc:spChg>
        <pc:spChg chg="mod">
          <ac:chgData name="Martina Byrne" userId="S::martina.byrne@ucdconnect.ie::41af0280-048c-4eaa-85bc-c2fcff32718c" providerId="AD" clId="Web-{75E6BEA3-A89A-4EBA-9065-1A0D9BAF0294}" dt="2023-04-18T13:44:17.852" v="58" actId="1076"/>
          <ac:spMkLst>
            <pc:docMk/>
            <pc:sldMk cId="3816395107" sldId="270"/>
            <ac:spMk id="12" creationId="{2E56134F-5DEF-C3D3-1DE0-92AF08D50944}"/>
          </ac:spMkLst>
        </pc:spChg>
        <pc:spChg chg="del">
          <ac:chgData name="Martina Byrne" userId="S::martina.byrne@ucdconnect.ie::41af0280-048c-4eaa-85bc-c2fcff32718c" providerId="AD" clId="Web-{75E6BEA3-A89A-4EBA-9065-1A0D9BAF0294}" dt="2023-04-18T13:43:36.366" v="49"/>
          <ac:spMkLst>
            <pc:docMk/>
            <pc:sldMk cId="3816395107" sldId="270"/>
            <ac:spMk id="13" creationId="{43E0E5AD-31EF-D52F-6165-A7979BE1892D}"/>
          </ac:spMkLst>
        </pc:spChg>
        <pc:spChg chg="mod">
          <ac:chgData name="Martina Byrne" userId="S::martina.byrne@ucdconnect.ie::41af0280-048c-4eaa-85bc-c2fcff32718c" providerId="AD" clId="Web-{75E6BEA3-A89A-4EBA-9065-1A0D9BAF0294}" dt="2023-04-18T13:44:21.649" v="59" actId="1076"/>
          <ac:spMkLst>
            <pc:docMk/>
            <pc:sldMk cId="3816395107" sldId="270"/>
            <ac:spMk id="15" creationId="{EA6017DC-51E8-F963-B6D6-AAB430F34276}"/>
          </ac:spMkLst>
        </pc:spChg>
        <pc:spChg chg="del">
          <ac:chgData name="Martina Byrne" userId="S::martina.byrne@ucdconnect.ie::41af0280-048c-4eaa-85bc-c2fcff32718c" providerId="AD" clId="Web-{75E6BEA3-A89A-4EBA-9065-1A0D9BAF0294}" dt="2023-04-18T13:43:41.538" v="51"/>
          <ac:spMkLst>
            <pc:docMk/>
            <pc:sldMk cId="3816395107" sldId="270"/>
            <ac:spMk id="16" creationId="{306D15A4-C0B7-34AC-DA79-0692C54F7817}"/>
          </ac:spMkLst>
        </pc:spChg>
        <pc:picChg chg="add mod ord">
          <ac:chgData name="Martina Byrne" userId="S::martina.byrne@ucdconnect.ie::41af0280-048c-4eaa-85bc-c2fcff32718c" providerId="AD" clId="Web-{75E6BEA3-A89A-4EBA-9065-1A0D9BAF0294}" dt="2023-04-18T13:45:14.619" v="69" actId="1076"/>
          <ac:picMkLst>
            <pc:docMk/>
            <pc:sldMk cId="3816395107" sldId="270"/>
            <ac:picMk id="17" creationId="{5AD84B1B-6A37-A912-D2C0-36963678929E}"/>
          </ac:picMkLst>
        </pc:picChg>
      </pc:sldChg>
      <pc:sldChg chg="addSp delSp modSp new">
        <pc:chgData name="Martina Byrne" userId="S::martina.byrne@ucdconnect.ie::41af0280-048c-4eaa-85bc-c2fcff32718c" providerId="AD" clId="Web-{75E6BEA3-A89A-4EBA-9065-1A0D9BAF0294}" dt="2023-04-18T15:10:58.239" v="135"/>
        <pc:sldMkLst>
          <pc:docMk/>
          <pc:sldMk cId="826219877" sldId="271"/>
        </pc:sldMkLst>
        <pc:spChg chg="mod">
          <ac:chgData name="Martina Byrne" userId="S::martina.byrne@ucdconnect.ie::41af0280-048c-4eaa-85bc-c2fcff32718c" providerId="AD" clId="Web-{75E6BEA3-A89A-4EBA-9065-1A0D9BAF0294}" dt="2023-04-18T13:46:18.871" v="72" actId="14100"/>
          <ac:spMkLst>
            <pc:docMk/>
            <pc:sldMk cId="826219877" sldId="271"/>
            <ac:spMk id="2" creationId="{D64E0782-0A4B-8197-BBF5-E01FFBD1DCE3}"/>
          </ac:spMkLst>
        </pc:spChg>
        <pc:spChg chg="del mod">
          <ac:chgData name="Martina Byrne" userId="S::martina.byrne@ucdconnect.ie::41af0280-048c-4eaa-85bc-c2fcff32718c" providerId="AD" clId="Web-{75E6BEA3-A89A-4EBA-9065-1A0D9BAF0294}" dt="2023-04-18T15:05:26.759" v="132"/>
          <ac:spMkLst>
            <pc:docMk/>
            <pc:sldMk cId="826219877" sldId="271"/>
            <ac:spMk id="3" creationId="{910CA0D7-8F52-60B8-A545-8922835A69F0}"/>
          </ac:spMkLst>
        </pc:spChg>
        <pc:spChg chg="del mod">
          <ac:chgData name="Martina Byrne" userId="S::martina.byrne@ucdconnect.ie::41af0280-048c-4eaa-85bc-c2fcff32718c" providerId="AD" clId="Web-{75E6BEA3-A89A-4EBA-9065-1A0D9BAF0294}" dt="2023-04-18T15:10:53.942" v="134"/>
          <ac:spMkLst>
            <pc:docMk/>
            <pc:sldMk cId="826219877" sldId="271"/>
            <ac:spMk id="4" creationId="{951BFADB-E503-4C37-1775-B4703409398D}"/>
          </ac:spMkLst>
        </pc:spChg>
        <pc:spChg chg="add mod">
          <ac:chgData name="Martina Byrne" userId="S::martina.byrne@ucdconnect.ie::41af0280-048c-4eaa-85bc-c2fcff32718c" providerId="AD" clId="Web-{75E6BEA3-A89A-4EBA-9065-1A0D9BAF0294}" dt="2023-04-18T15:05:37.119" v="133"/>
          <ac:spMkLst>
            <pc:docMk/>
            <pc:sldMk cId="826219877" sldId="271"/>
            <ac:spMk id="8" creationId="{D9463FF9-1EAA-BE13-AC5A-310440C47526}"/>
          </ac:spMkLst>
        </pc:spChg>
        <pc:spChg chg="add mod">
          <ac:chgData name="Martina Byrne" userId="S::martina.byrne@ucdconnect.ie::41af0280-048c-4eaa-85bc-c2fcff32718c" providerId="AD" clId="Web-{75E6BEA3-A89A-4EBA-9065-1A0D9BAF0294}" dt="2023-04-18T15:10:58.239" v="135"/>
          <ac:spMkLst>
            <pc:docMk/>
            <pc:sldMk cId="826219877" sldId="271"/>
            <ac:spMk id="11" creationId="{141DC94F-19FE-9F23-7EE2-C424F9CB258E}"/>
          </ac:spMkLst>
        </pc:spChg>
        <pc:picChg chg="add del mod ord">
          <ac:chgData name="Martina Byrne" userId="S::martina.byrne@ucdconnect.ie::41af0280-048c-4eaa-85bc-c2fcff32718c" providerId="AD" clId="Web-{75E6BEA3-A89A-4EBA-9065-1A0D9BAF0294}" dt="2023-04-18T15:05:37.119" v="133"/>
          <ac:picMkLst>
            <pc:docMk/>
            <pc:sldMk cId="826219877" sldId="271"/>
            <ac:picMk id="6" creationId="{34E761A0-370E-C08F-ACC8-C576EF83A782}"/>
          </ac:picMkLst>
        </pc:picChg>
        <pc:picChg chg="add del mod ord">
          <ac:chgData name="Martina Byrne" userId="S::martina.byrne@ucdconnect.ie::41af0280-048c-4eaa-85bc-c2fcff32718c" providerId="AD" clId="Web-{75E6BEA3-A89A-4EBA-9065-1A0D9BAF0294}" dt="2023-04-18T15:10:58.239" v="135"/>
          <ac:picMkLst>
            <pc:docMk/>
            <pc:sldMk cId="826219877" sldId="271"/>
            <ac:picMk id="9" creationId="{658A38D2-5526-B2BD-D817-C4054F86D55C}"/>
          </ac:picMkLst>
        </pc:picChg>
      </pc:sldChg>
      <pc:sldChg chg="new del">
        <pc:chgData name="Martina Byrne" userId="S::martina.byrne@ucdconnect.ie::41af0280-048c-4eaa-85bc-c2fcff32718c" providerId="AD" clId="Web-{75E6BEA3-A89A-4EBA-9065-1A0D9BAF0294}" dt="2023-04-18T13:56:56.045" v="79"/>
        <pc:sldMkLst>
          <pc:docMk/>
          <pc:sldMk cId="1673488174" sldId="272"/>
        </pc:sldMkLst>
      </pc:sldChg>
      <pc:sldChg chg="modSp new">
        <pc:chgData name="Martina Byrne" userId="S::martina.byrne@ucdconnect.ie::41af0280-048c-4eaa-85bc-c2fcff32718c" providerId="AD" clId="Web-{75E6BEA3-A89A-4EBA-9065-1A0D9BAF0294}" dt="2023-04-18T13:58:15.375" v="88" actId="14100"/>
        <pc:sldMkLst>
          <pc:docMk/>
          <pc:sldMk cId="3812016229" sldId="272"/>
        </pc:sldMkLst>
        <pc:spChg chg="mod">
          <ac:chgData name="Martina Byrne" userId="S::martina.byrne@ucdconnect.ie::41af0280-048c-4eaa-85bc-c2fcff32718c" providerId="AD" clId="Web-{75E6BEA3-A89A-4EBA-9065-1A0D9BAF0294}" dt="2023-04-18T13:57:06.249" v="81" actId="14100"/>
          <ac:spMkLst>
            <pc:docMk/>
            <pc:sldMk cId="3812016229" sldId="272"/>
            <ac:spMk id="2" creationId="{8D7BECE4-110D-4C67-BE50-0A96389A0EFF}"/>
          </ac:spMkLst>
        </pc:spChg>
        <pc:spChg chg="mod">
          <ac:chgData name="Martina Byrne" userId="S::martina.byrne@ucdconnect.ie::41af0280-048c-4eaa-85bc-c2fcff32718c" providerId="AD" clId="Web-{75E6BEA3-A89A-4EBA-9065-1A0D9BAF0294}" dt="2023-04-18T13:58:15.375" v="88" actId="14100"/>
          <ac:spMkLst>
            <pc:docMk/>
            <pc:sldMk cId="3812016229" sldId="272"/>
            <ac:spMk id="3" creationId="{F4E136B6-8C2C-847E-713F-24592935281B}"/>
          </ac:spMkLst>
        </pc:spChg>
        <pc:spChg chg="mod">
          <ac:chgData name="Martina Byrne" userId="S::martina.byrne@ucdconnect.ie::41af0280-048c-4eaa-85bc-c2fcff32718c" providerId="AD" clId="Web-{75E6BEA3-A89A-4EBA-9065-1A0D9BAF0294}" dt="2023-04-18T13:58:10.563" v="87" actId="14100"/>
          <ac:spMkLst>
            <pc:docMk/>
            <pc:sldMk cId="3812016229" sldId="272"/>
            <ac:spMk id="4" creationId="{11C525C0-C16C-BA75-3E33-F36589D25D90}"/>
          </ac:spMkLst>
        </pc:spChg>
      </pc:sldChg>
      <pc:sldChg chg="modSp new ord">
        <pc:chgData name="Martina Byrne" userId="S::martina.byrne@ucdconnect.ie::41af0280-048c-4eaa-85bc-c2fcff32718c" providerId="AD" clId="Web-{75E6BEA3-A89A-4EBA-9065-1A0D9BAF0294}" dt="2023-04-18T15:11:57.913" v="145"/>
        <pc:sldMkLst>
          <pc:docMk/>
          <pc:sldMk cId="2742307924" sldId="273"/>
        </pc:sldMkLst>
        <pc:spChg chg="mod">
          <ac:chgData name="Martina Byrne" userId="S::martina.byrne@ucdconnect.ie::41af0280-048c-4eaa-85bc-c2fcff32718c" providerId="AD" clId="Web-{75E6BEA3-A89A-4EBA-9065-1A0D9BAF0294}" dt="2023-04-18T14:51:29.106" v="131" actId="20577"/>
          <ac:spMkLst>
            <pc:docMk/>
            <pc:sldMk cId="2742307924" sldId="273"/>
            <ac:spMk id="2" creationId="{DA530403-F716-CFF9-BF8E-C0B603A987D1}"/>
          </ac:spMkLst>
        </pc:spChg>
        <pc:spChg chg="mod">
          <ac:chgData name="Martina Byrne" userId="S::martina.byrne@ucdconnect.ie::41af0280-048c-4eaa-85bc-c2fcff32718c" providerId="AD" clId="Web-{75E6BEA3-A89A-4EBA-9065-1A0D9BAF0294}" dt="2023-04-18T14:50:21.526" v="116" actId="14100"/>
          <ac:spMkLst>
            <pc:docMk/>
            <pc:sldMk cId="2742307924" sldId="273"/>
            <ac:spMk id="3" creationId="{2A2B34BB-91EB-E3B2-AB63-717357403E6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7771-3FAA-4D43-A059-9A7D838C2880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68C18-1BF1-F447-95ED-60EAAE35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5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37A75DA-C6FF-4420-94B9-E3338D1F9A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Portrait Photo</a:t>
            </a:r>
          </a:p>
        </p:txBody>
      </p:sp>
    </p:spTree>
    <p:extLst>
      <p:ext uri="{BB962C8B-B14F-4D97-AF65-F5344CB8AC3E}">
        <p14:creationId xmlns:p14="http://schemas.microsoft.com/office/powerpoint/2010/main" val="182742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4/18/2023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C751F3-ABD6-4995-8494-4932D12ACE1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26063" y="559678"/>
            <a:ext cx="6103937" cy="519183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4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4/18/2023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66EC8C-C8BE-4149-A684-18CFF4574C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7488" y="559678"/>
            <a:ext cx="6132512" cy="519183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8749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7"/>
            <a:ext cx="3833906" cy="527492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4/18/2023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889D34E-DF9E-41B7-A5EC-B9D63999B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559678"/>
            <a:ext cx="6172200" cy="56172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1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E73E-FB98-2A42-974A-9CD83D46C100}" type="datetime1">
              <a:rPr lang="en-US" noProof="0" smtClean="0"/>
              <a:t>4/18/2023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54302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15EF-7A83-9842-815E-554E5DEB63CD}" type="datetime1">
              <a:rPr lang="en-US" noProof="0" smtClean="0"/>
              <a:t>4/18/2023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77019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97A0-4000-B744-87D8-18F42A934248}" type="datetime1">
              <a:rPr lang="en-US" noProof="0" smtClean="0"/>
              <a:t>4/18/2023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4344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EA9-4639-9B48-9E98-70455404EF00}" type="datetime1">
              <a:rPr lang="en-US" noProof="0" smtClean="0"/>
              <a:t>4/18/2023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239023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E2565D1-06D8-4141-9B5F-95C29313C16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04FBD4F5-432F-4C2D-A734-6CC48615FF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DDD7-72ED-FC4E-8075-0107060235C5}" type="datetime1">
              <a:rPr lang="en-US" noProof="0" smtClean="0"/>
              <a:t>4/18/2023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837580B-9009-4524-B820-7ACB27BC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cxnSp>
        <p:nvCxnSpPr>
          <p:cNvPr id="12" name="Straight Connector 11" title="Horizontal Rule Line">
            <a:extLst>
              <a:ext uri="{FF2B5EF4-FFF2-40B4-BE49-F238E27FC236}">
                <a16:creationId xmlns:a16="http://schemas.microsoft.com/office/drawing/2014/main" id="{54F1A406-73A8-450C-B21C-AA9616F476C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9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 / Icon Bullet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D9D9-8B30-6A45-929D-0A0366E2E953}" type="datetime1">
              <a:rPr lang="en-US" noProof="0" smtClean="0"/>
              <a:t>4/18/2023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CF91DE7-F23F-444D-B56E-B059EC98D9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DD8B7AFB-040F-4222-BF21-649EEB9B76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36C44B50-DCD8-4661-AE20-1744F5052F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0107EA4-5D36-4C90-97D0-F9F14116B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CB22D40E-097C-4007-9190-A374980653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D385A57E-D5E6-4E0A-BE4C-C1B40196AB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3D1BBD84-BA1A-4F7F-BD78-6D42162E33D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75DDD589-ADD5-491E-B180-F1FCDF9ED6A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8" name="Picture Placeholder 26">
            <a:extLst>
              <a:ext uri="{FF2B5EF4-FFF2-40B4-BE49-F238E27FC236}">
                <a16:creationId xmlns:a16="http://schemas.microsoft.com/office/drawing/2014/main" id="{BFFFDD99-5C1A-4C7C-8FA2-BEA3DB4BA8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9" name="Picture Placeholder 30">
            <a:extLst>
              <a:ext uri="{FF2B5EF4-FFF2-40B4-BE49-F238E27FC236}">
                <a16:creationId xmlns:a16="http://schemas.microsoft.com/office/drawing/2014/main" id="{23C5456C-A352-4CF6-8671-B2572BAD518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0" name="Picture Placeholder 32">
            <a:extLst>
              <a:ext uri="{FF2B5EF4-FFF2-40B4-BE49-F238E27FC236}">
                <a16:creationId xmlns:a16="http://schemas.microsoft.com/office/drawing/2014/main" id="{C7C33AAD-B12F-4AA1-80BD-D7D3D1304B9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1" name="Picture Placeholder 34">
            <a:extLst>
              <a:ext uri="{FF2B5EF4-FFF2-40B4-BE49-F238E27FC236}">
                <a16:creationId xmlns:a16="http://schemas.microsoft.com/office/drawing/2014/main" id="{E2951AF1-2CE3-48B5-9CF3-7488DCDF329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418798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ullets in a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2550" y="2019300"/>
            <a:ext cx="1944000" cy="2700000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9B67-2563-3544-8019-B2D766585AE6}" type="datetime1">
              <a:rPr lang="en-US" noProof="0" smtClean="0"/>
              <a:t>4/18/2023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7748B7-E5B4-4481-8BBD-FA336F544D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806" y="2019300"/>
            <a:ext cx="1943100" cy="2700000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DBBB1B-8761-455D-AD09-0A48C1ED2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163" y="2019300"/>
            <a:ext cx="1943100" cy="2700000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9000">
                <a:schemeClr val="accent5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1A7388-8628-470F-82E9-729C86AAF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0550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AE5D4FA-2556-4640-8793-063247AA2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3356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379251E-EDF2-4AC5-AB5B-C1FD66A9D6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5713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31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4/18/2023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91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mage / Icon Bulle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 title="Page Number Shape">
            <a:extLst>
              <a:ext uri="{FF2B5EF4-FFF2-40B4-BE49-F238E27FC236}">
                <a16:creationId xmlns:a16="http://schemas.microsoft.com/office/drawing/2014/main" id="{4C028BF1-8F7F-4E8E-9D47-05D46323E336}"/>
              </a:ext>
            </a:extLst>
          </p:cNvPr>
          <p:cNvSpPr/>
          <p:nvPr userDrawn="1"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F1C92E-34EF-7443-98EE-55EB64C2F5FD}" type="datetime1">
              <a:rPr lang="en-US" noProof="0" smtClean="0"/>
              <a:t>4/18/2023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7203A2-76F7-4D98-BFEB-C48DDC3E5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33FF03C-99D8-472E-A74F-87D3B5A56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82C482D-2EED-4942-A5D4-D8A794C24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D4C5CB-E26D-42D3-B242-792D37C507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F1F9D8C-5E2A-414E-9E1D-AB7DF4824D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1AC612-4E8C-42E2-88EB-DB98E2791D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AA95DF8-549D-4CA3-8E1A-D2DEB8CF46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A78BAAC-8764-4AFE-9AC1-DF47930B46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8491EA9-E431-4D48-BD30-3BA8FACC97F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30F713C-752D-4C1A-89AB-638A7DAF60A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DF00299-5001-4927-B344-D4AE0D5F03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4CBE51A8-3BCA-490E-93CB-B70BBCCD967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123252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Medium Photos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831932"/>
            <a:ext cx="3833906" cy="1562638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noProof="0"/>
              <a:t>Click to edit your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DA4A-63D4-BC43-9B38-53D06F7CC9C4}" type="datetime1">
              <a:rPr lang="en-US" noProof="0" smtClean="0"/>
              <a:t>4/18/2023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4573117"/>
            <a:ext cx="3842550" cy="1178396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4EDDE9BC-8D20-403B-A5FE-C277A3515D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24736" y="482857"/>
            <a:ext cx="2179814" cy="21798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Portrait Photo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BF5E186-AFA1-42AA-AE51-CF3AC059F0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860CCD0-F268-4994-9434-F0E0132A4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8D5E220-4F6C-4A47-9F47-4CA88EA23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1DFEF73A-C0FC-4A4C-8342-991CEFF532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E60572FB-0574-4BE3-9637-7CA7B5ACA8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155E2FBC-2458-49C4-B75C-CAEAC6D9F1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844B1DAB-161E-44A0-9E15-DA816B46A4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34550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8" name="Picture Placeholder 24">
            <a:extLst>
              <a:ext uri="{FF2B5EF4-FFF2-40B4-BE49-F238E27FC236}">
                <a16:creationId xmlns:a16="http://schemas.microsoft.com/office/drawing/2014/main" id="{8811849A-335B-47C0-980E-357EE8C4BCC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67581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9" name="Picture Placeholder 26">
            <a:extLst>
              <a:ext uri="{FF2B5EF4-FFF2-40B4-BE49-F238E27FC236}">
                <a16:creationId xmlns:a16="http://schemas.microsoft.com/office/drawing/2014/main" id="{E1254A81-6A51-429E-91AC-6B4CADA71D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500613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0" name="Picture Placeholder 30">
            <a:extLst>
              <a:ext uri="{FF2B5EF4-FFF2-40B4-BE49-F238E27FC236}">
                <a16:creationId xmlns:a16="http://schemas.microsoft.com/office/drawing/2014/main" id="{64053090-461C-448F-9705-7FEE78A4133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234550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1" name="Picture Placeholder 32">
            <a:extLst>
              <a:ext uri="{FF2B5EF4-FFF2-40B4-BE49-F238E27FC236}">
                <a16:creationId xmlns:a16="http://schemas.microsoft.com/office/drawing/2014/main" id="{7AD2F7CB-CFE4-4C72-864A-D00C1CEAA2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367581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2" name="Picture Placeholder 34">
            <a:extLst>
              <a:ext uri="{FF2B5EF4-FFF2-40B4-BE49-F238E27FC236}">
                <a16:creationId xmlns:a16="http://schemas.microsoft.com/office/drawing/2014/main" id="{CCA07CA3-C8D4-41EA-A0FB-74E1A477039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00163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110807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5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29964A5-3468-3F49-AD7A-0CF5EB762F89}" type="datetime1">
              <a:rPr lang="en-US" noProof="0" smtClean="0"/>
              <a:t>4/18/2023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453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90851AE-F437-A04B-ADE2-D5E346F2089C}" type="datetime1">
              <a:rPr lang="en-US" noProof="0" smtClean="0"/>
              <a:t>4/18/2023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09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95" r:id="rId3"/>
    <p:sldLayoutId id="2147484490" r:id="rId4"/>
    <p:sldLayoutId id="2147484491" r:id="rId5"/>
    <p:sldLayoutId id="2147484492" r:id="rId6"/>
    <p:sldLayoutId id="2147484493" r:id="rId7"/>
    <p:sldLayoutId id="2147484496" r:id="rId8"/>
    <p:sldLayoutId id="2147484481" r:id="rId9"/>
    <p:sldLayoutId id="2147484498" r:id="rId10"/>
    <p:sldLayoutId id="2147484499" r:id="rId11"/>
    <p:sldLayoutId id="2147484500" r:id="rId12"/>
    <p:sldLayoutId id="2147484482" r:id="rId13"/>
    <p:sldLayoutId id="2147484483" r:id="rId14"/>
    <p:sldLayoutId id="2147484484" r:id="rId15"/>
    <p:sldLayoutId id="2147484485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Events and Entertainment Officer</a:t>
            </a:r>
          </a:p>
        </p:txBody>
      </p:sp>
      <p:pic>
        <p:nvPicPr>
          <p:cNvPr id="6" name="Picture 6" descr="A picture containing sport, gymnastics&#10;&#10;Description automatically generated">
            <a:extLst>
              <a:ext uri="{FF2B5EF4-FFF2-40B4-BE49-F238E27FC236}">
                <a16:creationId xmlns:a16="http://schemas.microsoft.com/office/drawing/2014/main" id="{303466D9-9816-0463-92A8-499DAB6F11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012" b="13012"/>
          <a:stretch/>
        </p:blipFill>
        <p:spPr>
          <a:xfrm>
            <a:off x="493902" y="992548"/>
            <a:ext cx="4780555" cy="4804746"/>
          </a:xfrm>
        </p:spPr>
      </p:pic>
    </p:spTree>
    <p:extLst>
      <p:ext uri="{BB962C8B-B14F-4D97-AF65-F5344CB8AC3E}">
        <p14:creationId xmlns:p14="http://schemas.microsoft.com/office/powerpoint/2010/main" val="119388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30403-F716-CFF9-BF8E-C0B603A9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50" y="1519438"/>
            <a:ext cx="9554558" cy="4338437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latin typeface="Calibri"/>
                <a:cs typeface="Calibri"/>
              </a:rPr>
              <a:t>  </a:t>
            </a:r>
            <a:r>
              <a:rPr lang="en-US" sz="3200" dirty="0">
                <a:latin typeface="Arial Nova"/>
                <a:cs typeface="Calibri"/>
              </a:rPr>
              <a:t>-</a:t>
            </a:r>
            <a:r>
              <a:rPr lang="en-US" sz="3200" i="0" dirty="0">
                <a:latin typeface="Arial Nova"/>
                <a:cs typeface="Calibri"/>
              </a:rPr>
              <a:t> </a:t>
            </a:r>
            <a:r>
              <a:rPr lang="en-US" sz="2800" i="0" dirty="0">
                <a:latin typeface="Arial Nova"/>
                <a:cs typeface="Calibri"/>
              </a:rPr>
              <a:t>I'm Martina, I'm 22 but I look a solid 17 &lt;3</a:t>
            </a:r>
            <a:br>
              <a:rPr lang="en-US" sz="3200" i="0" dirty="0">
                <a:latin typeface="Calibri"/>
                <a:cs typeface="Calibri"/>
              </a:rPr>
            </a:br>
            <a:br>
              <a:rPr lang="en-US" sz="3200" i="0" dirty="0">
                <a:latin typeface="Calibri"/>
                <a:cs typeface="Calibri"/>
              </a:rPr>
            </a:br>
            <a:r>
              <a:rPr lang="en-US" sz="2800" i="0" dirty="0">
                <a:latin typeface="Arial Nova"/>
                <a:cs typeface="Calibri"/>
              </a:rPr>
              <a:t>  - I'm a 4th year Animal Science Student -So I've LOTS of time on my hands next year (Hopefully, cross your toes!)</a:t>
            </a:r>
            <a:br>
              <a:rPr lang="en-US" sz="2800" i="0" dirty="0">
                <a:latin typeface="Arial Nova"/>
                <a:cs typeface="Calibri"/>
              </a:rPr>
            </a:br>
            <a:br>
              <a:rPr lang="en-US" sz="2800" i="0" dirty="0">
                <a:latin typeface="Arial Nova"/>
                <a:cs typeface="Calibri"/>
              </a:rPr>
            </a:br>
            <a:r>
              <a:rPr lang="en-US" sz="2800" i="0" dirty="0">
                <a:latin typeface="Arial Nova"/>
                <a:cs typeface="Calibri"/>
              </a:rPr>
              <a:t>  - I work 3 big boy jobs and go to college so I'm surprisingly good with time management :O</a:t>
            </a:r>
            <a:br>
              <a:rPr lang="en-US" sz="2800" i="0" dirty="0">
                <a:latin typeface="Arial Nova"/>
                <a:cs typeface="Calibri"/>
              </a:rPr>
            </a:br>
            <a:r>
              <a:rPr lang="en-US" sz="2800" i="0" dirty="0">
                <a:latin typeface="Arial Nova"/>
                <a:cs typeface="Calibri"/>
              </a:rPr>
              <a:t>  </a:t>
            </a:r>
            <a:br>
              <a:rPr lang="en-US" sz="2800" i="0" dirty="0">
                <a:latin typeface="Arial Nova"/>
                <a:cs typeface="Calibri"/>
              </a:rPr>
            </a:br>
            <a:r>
              <a:rPr lang="en-US" sz="2800" i="0" dirty="0">
                <a:latin typeface="Arial Nova"/>
                <a:cs typeface="Calibri"/>
              </a:rPr>
              <a:t>  - I've been in the trampoline club 4 years now (Still haven't landed 20 moves at Intermediate but anyways..)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B34BB-91EB-E3B2-AB63-717357403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0244" y="631747"/>
            <a:ext cx="9429523" cy="819150"/>
          </a:xfrm>
        </p:spPr>
        <p:txBody>
          <a:bodyPr/>
          <a:lstStyle/>
          <a:p>
            <a:pPr algn="l"/>
            <a:r>
              <a:rPr lang="en-US" sz="3600" dirty="0"/>
              <a:t>About me !!!!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8059E-F197-3208-5808-179F7A48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2</a:t>
            </a:fld>
            <a:endParaRPr lang="en-US" noProof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A66CC6B-60A8-9235-2C86-82F005BDD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322" y="4838"/>
            <a:ext cx="2136498" cy="400594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EF814B9-930F-AB9F-3405-1F2AE2CE4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1" y="3959871"/>
            <a:ext cx="2150535" cy="289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07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C2E60-CFF5-E277-CB59-E3935C650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8799" y="369151"/>
            <a:ext cx="6384105" cy="6288867"/>
          </a:xfrm>
        </p:spPr>
        <p:txBody>
          <a:bodyPr>
            <a:normAutofit fontScale="90000"/>
          </a:bodyPr>
          <a:lstStyle/>
          <a:p>
            <a:r>
              <a:rPr lang="en-US" sz="3200" i="0" dirty="0"/>
              <a:t> 1) I love a cheeky night out!</a:t>
            </a:r>
            <a:br>
              <a:rPr lang="en-US" sz="3200" i="0" dirty="0"/>
            </a:br>
            <a:br>
              <a:rPr lang="en-US" sz="3200" i="0" dirty="0"/>
            </a:br>
            <a:r>
              <a:rPr lang="en-US" sz="3200" i="0" dirty="0"/>
              <a:t> 2) I </a:t>
            </a:r>
            <a:r>
              <a:rPr lang="en-US" sz="3200" i="0" dirty="0" err="1"/>
              <a:t>organise</a:t>
            </a:r>
            <a:r>
              <a:rPr lang="en-US" sz="3200" i="0" dirty="0"/>
              <a:t> all of my work parties/ nights out so I have extensive experience in peer pressure !</a:t>
            </a:r>
            <a:br>
              <a:rPr lang="en-US" sz="3200" i="0" dirty="0"/>
            </a:br>
            <a:br>
              <a:rPr lang="en-US" sz="3200" i="0" dirty="0"/>
            </a:br>
            <a:r>
              <a:rPr lang="en-US" sz="3200" i="0" dirty="0"/>
              <a:t> 3) I look after all my sick and injured (and intoxicated)  children</a:t>
            </a:r>
            <a:br>
              <a:rPr lang="en-US" sz="3200" i="0" dirty="0"/>
            </a:br>
            <a:br>
              <a:rPr lang="en-US" sz="3200" i="0" dirty="0"/>
            </a:br>
            <a:r>
              <a:rPr lang="en-US" sz="3200" i="0" dirty="0"/>
              <a:t>4) I'll even paint your gammy toes in A&amp;E so the nurses don’t have to look at them. (See next slide) </a:t>
            </a:r>
            <a:r>
              <a:rPr lang="en-US" sz="3200" i="0" dirty="0" err="1"/>
              <a:t>o.O</a:t>
            </a:r>
            <a:br>
              <a:rPr lang="en-US" sz="3200" i="0" dirty="0"/>
            </a:br>
            <a:r>
              <a:rPr lang="en-US" sz="3200" i="0" dirty="0"/>
              <a:t> </a:t>
            </a:r>
            <a:br>
              <a:rPr lang="en-US" sz="3200" i="0" dirty="0"/>
            </a:br>
            <a:br>
              <a:rPr lang="en-US" sz="3200" i="0" dirty="0"/>
            </a:br>
            <a:endParaRPr lang="en-US" sz="3200" i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834BAE-E432-B828-B772-6A294345C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952" y="764418"/>
            <a:ext cx="4633806" cy="1700039"/>
          </a:xfrm>
        </p:spPr>
        <p:txBody>
          <a:bodyPr/>
          <a:lstStyle/>
          <a:p>
            <a:pPr algn="l"/>
            <a:r>
              <a:rPr lang="en-US" sz="4800" dirty="0"/>
              <a:t>Why am I suited to this role ??????</a:t>
            </a:r>
          </a:p>
        </p:txBody>
      </p:sp>
      <p:pic>
        <p:nvPicPr>
          <p:cNvPr id="5" name="Picture 5" descr="A person lying on a bed&#10;&#10;Description automatically generated">
            <a:extLst>
              <a:ext uri="{FF2B5EF4-FFF2-40B4-BE49-F238E27FC236}">
                <a16:creationId xmlns:a16="http://schemas.microsoft.com/office/drawing/2014/main" id="{FA42FB2B-5A7C-3AEB-F64B-A39F6A025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0934" y="3241093"/>
            <a:ext cx="2912533" cy="3617337"/>
          </a:xfrm>
          <a:prstGeom prst="rect">
            <a:avLst/>
          </a:prstGeom>
        </p:spPr>
      </p:pic>
      <p:pic>
        <p:nvPicPr>
          <p:cNvPr id="7" name="Picture 7" descr="A picture containing person&#10;&#10;Description automatically generated">
            <a:extLst>
              <a:ext uri="{FF2B5EF4-FFF2-40B4-BE49-F238E27FC236}">
                <a16:creationId xmlns:a16="http://schemas.microsoft.com/office/drawing/2014/main" id="{CC226C5C-4B7E-D070-E342-F99D086F8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923" y="3244561"/>
            <a:ext cx="2743200" cy="399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50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EE83ED-C752-AB53-B592-46A65F50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4</a:t>
            </a:fld>
            <a:endParaRPr lang="en-US" noProof="0"/>
          </a:p>
        </p:txBody>
      </p:sp>
      <p:pic>
        <p:nvPicPr>
          <p:cNvPr id="3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310304E7-6174-B03D-DBFC-DBD4170B5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543" y="88296"/>
            <a:ext cx="4521199" cy="60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07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DB0A1-C484-4D49-BAC3-ABEE82074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5311" y="-2892"/>
            <a:ext cx="2291738" cy="6863784"/>
          </a:xfrm>
        </p:spPr>
        <p:txBody>
          <a:bodyPr vert="horz" lIns="72000" tIns="1332000" rIns="72000" bIns="0" rtlCol="0" anchor="t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As we all know I love to talk and am always ready to make new people feel welcome and included.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8F5FE2-B28A-4CCD-9910-126A9581F2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40724" y="-2892"/>
            <a:ext cx="2367333" cy="6863784"/>
          </a:xfrm>
        </p:spPr>
        <p:txBody>
          <a:bodyPr vert="horz" lIns="72000" tIns="1332000" rIns="72000" bIns="0" rtlCol="0" anchor="t">
            <a:normAutofit/>
          </a:bodyPr>
          <a:lstStyle/>
          <a:p>
            <a:r>
              <a:rPr lang="en-US" sz="2800" dirty="0"/>
              <a:t>I have lots of experience with public speaking from competitions and performing so there's no fear of me being shy!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4A7A4E-C192-4A89-A661-72D76FF2F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24518" y="-2892"/>
            <a:ext cx="2263012" cy="6863783"/>
          </a:xfrm>
        </p:spPr>
        <p:txBody>
          <a:bodyPr vert="horz" lIns="72000" tIns="1332000" rIns="72000" bIns="0" rtlCol="0" anchor="t">
            <a:normAutofit/>
          </a:bodyPr>
          <a:lstStyle/>
          <a:p>
            <a:r>
              <a:rPr lang="en-US" sz="2800" dirty="0"/>
              <a:t> I ABSOLUTLY love </a:t>
            </a:r>
            <a:r>
              <a:rPr lang="en-US" sz="2800" dirty="0" err="1"/>
              <a:t>organised</a:t>
            </a:r>
            <a:r>
              <a:rPr lang="en-US" sz="2800" dirty="0"/>
              <a:t> fun and am always down encourage group activities to get everyone involved. </a:t>
            </a:r>
          </a:p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944DD-F200-6B48-8A79-099A0899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5</a:t>
            </a:fld>
            <a:endParaRPr lang="en-US"/>
          </a:p>
        </p:txBody>
      </p:sp>
      <p:pic>
        <p:nvPicPr>
          <p:cNvPr id="18" name="Picture 19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1067EED-B63F-527D-9992-DC1AFD004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47" y="93882"/>
            <a:ext cx="4669764" cy="602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74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27F891-BCFA-9B2A-ABCF-A07ADFBA6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6</a:t>
            </a:fld>
            <a:endParaRPr lang="en-US" noProof="0"/>
          </a:p>
        </p:txBody>
      </p:sp>
      <p:pic>
        <p:nvPicPr>
          <p:cNvPr id="3" name="Picture 3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56FE75C8-24F1-0664-412E-9A71109FD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3441538"/>
            <a:ext cx="2743200" cy="3411112"/>
          </a:xfrm>
          <a:prstGeom prst="rect">
            <a:avLst/>
          </a:prstGeom>
        </p:spPr>
      </p:pic>
      <p:pic>
        <p:nvPicPr>
          <p:cNvPr id="4" name="Picture 5" descr="A group of people in a river&#10;&#10;Description automatically generated">
            <a:extLst>
              <a:ext uri="{FF2B5EF4-FFF2-40B4-BE49-F238E27FC236}">
                <a16:creationId xmlns:a16="http://schemas.microsoft.com/office/drawing/2014/main" id="{0675311C-578D-6D8A-5868-91CA1F2AF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646" y="-125083"/>
            <a:ext cx="2743200" cy="3772618"/>
          </a:xfrm>
          <a:prstGeom prst="rect">
            <a:avLst/>
          </a:prstGeom>
        </p:spPr>
      </p:pic>
      <p:pic>
        <p:nvPicPr>
          <p:cNvPr id="6" name="Picture 6" descr="A picture containing grass, outdoor, sky, umbrella&#10;&#10;Description automatically generated">
            <a:extLst>
              <a:ext uri="{FF2B5EF4-FFF2-40B4-BE49-F238E27FC236}">
                <a16:creationId xmlns:a16="http://schemas.microsoft.com/office/drawing/2014/main" id="{808424F9-886A-A46F-2B1A-AFA3E9336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5949" y="-120645"/>
            <a:ext cx="2743200" cy="3677478"/>
          </a:xfrm>
          <a:prstGeom prst="rect">
            <a:avLst/>
          </a:prstGeom>
        </p:spPr>
      </p:pic>
      <p:pic>
        <p:nvPicPr>
          <p:cNvPr id="7" name="Picture 8" descr="A group of people dancing&#10;&#10;Description automatically generated">
            <a:extLst>
              <a:ext uri="{FF2B5EF4-FFF2-40B4-BE49-F238E27FC236}">
                <a16:creationId xmlns:a16="http://schemas.microsoft.com/office/drawing/2014/main" id="{188C4EFF-F8D1-C6DF-FB79-BC7479A21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51" y="-125083"/>
            <a:ext cx="2743200" cy="36576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C0D15D73-50CB-0854-5D42-5680ED4BD1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5947" y="3541143"/>
            <a:ext cx="2743200" cy="3657600"/>
          </a:xfrm>
          <a:prstGeom prst="rect">
            <a:avLst/>
          </a:prstGeom>
        </p:spPr>
      </p:pic>
      <p:pic>
        <p:nvPicPr>
          <p:cNvPr id="10" name="Picture 11" descr="A picture containing grass, outdoor, sky&#10;&#10;Description automatically generated">
            <a:extLst>
              <a:ext uri="{FF2B5EF4-FFF2-40B4-BE49-F238E27FC236}">
                <a16:creationId xmlns:a16="http://schemas.microsoft.com/office/drawing/2014/main" id="{BDB8B35D-CB0F-ECFB-99D1-7DEC8D4C58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7645" y="3541143"/>
            <a:ext cx="2743200" cy="3657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F4744A3-1600-6635-304C-85838C3987CF}"/>
              </a:ext>
            </a:extLst>
          </p:cNvPr>
          <p:cNvSpPr txBox="1"/>
          <p:nvPr/>
        </p:nvSpPr>
        <p:spPr>
          <a:xfrm>
            <a:off x="8565311" y="443542"/>
            <a:ext cx="3153671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latin typeface="Arial Nova"/>
              </a:rPr>
              <a:t>As we all know I love to host a good party or 10 so I'm aware of all the ins and outs that comes with managing</a:t>
            </a:r>
            <a:endParaRPr lang="en-US" sz="3600" dirty="0">
              <a:latin typeface="Corbel" panose="020B0503020204020204"/>
            </a:endParaRPr>
          </a:p>
          <a:p>
            <a:r>
              <a:rPr lang="en-US" sz="3600" dirty="0">
                <a:latin typeface="Arial Nova"/>
              </a:rPr>
              <a:t>you lovely tramps ;)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2621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72E96-4C1F-7648-AD88-930A42E88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7"/>
            <a:ext cx="3833906" cy="5274923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JUST SOME CUTE</a:t>
            </a:r>
            <a:br>
              <a:rPr lang="en-US" dirty="0"/>
            </a:br>
            <a:r>
              <a:rPr lang="en-US" dirty="0"/>
              <a:t>EVENT IDEAS I'VE GOT: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68BBC2-1068-68F9-88EF-1264ACB2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7</a:t>
            </a:fld>
            <a:endParaRPr lang="en-US" noProof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26A5045-BFFA-B698-9636-B47932F8F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113980"/>
            <a:ext cx="6172200" cy="66812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3210" indent="-283210"/>
            <a:r>
              <a:rPr lang="en-US" sz="2800" i="1" u="sng" dirty="0"/>
              <a:t>Themed </a:t>
            </a:r>
            <a:r>
              <a:rPr lang="en-US" sz="2800" i="1" u="sng" dirty="0" err="1"/>
              <a:t>bouces</a:t>
            </a:r>
            <a:r>
              <a:rPr lang="en-US" sz="2800" i="1" u="sng" dirty="0"/>
              <a:t> ???</a:t>
            </a:r>
          </a:p>
          <a:p>
            <a:pPr marL="0" indent="0">
              <a:buNone/>
            </a:pPr>
            <a:r>
              <a:rPr lang="en-US" sz="2800" dirty="0"/>
              <a:t>-Come dressed as your mammy/DA</a:t>
            </a:r>
          </a:p>
          <a:p>
            <a:pPr marL="0" indent="0">
              <a:buNone/>
            </a:pPr>
            <a:r>
              <a:rPr lang="en-US" sz="2800" dirty="0"/>
              <a:t>-Nearly Naked Bounce (Yes I stole this from Chris. And ?)</a:t>
            </a:r>
          </a:p>
          <a:p>
            <a:pPr marL="457200" indent="-457200"/>
            <a:r>
              <a:rPr lang="en-US" sz="2800" i="1" u="sng" dirty="0"/>
              <a:t>Wholesome nights ? We've got them!</a:t>
            </a:r>
          </a:p>
          <a:p>
            <a:pPr marL="0" indent="0">
              <a:buNone/>
            </a:pPr>
            <a:r>
              <a:rPr lang="en-US" sz="2800" dirty="0"/>
              <a:t>-Club dinners/lunches at least once a semester with a feedback box ( To facilitate everyone having their say, not just committee)</a:t>
            </a:r>
          </a:p>
          <a:p>
            <a:pPr marL="0" indent="0">
              <a:buNone/>
            </a:pPr>
            <a:r>
              <a:rPr lang="en-US" sz="2800" dirty="0"/>
              <a:t>-Some day/ weekend trips:</a:t>
            </a:r>
          </a:p>
          <a:p>
            <a:pPr marL="0" indent="0">
              <a:buNone/>
            </a:pPr>
            <a:r>
              <a:rPr lang="en-US" sz="2800" dirty="0"/>
              <a:t> Rock climbing, beach trips, maybe even camping? Who knows lets go crazy !!</a:t>
            </a:r>
          </a:p>
        </p:txBody>
      </p:sp>
    </p:spTree>
    <p:extLst>
      <p:ext uri="{BB962C8B-B14F-4D97-AF65-F5344CB8AC3E}">
        <p14:creationId xmlns:p14="http://schemas.microsoft.com/office/powerpoint/2010/main" val="3816395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BECE4-110D-4C67-BE50-0A96389A0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40" y="549095"/>
            <a:ext cx="3833906" cy="5629825"/>
          </a:xfrm>
        </p:spPr>
        <p:txBody>
          <a:bodyPr/>
          <a:lstStyle/>
          <a:p>
            <a:pPr algn="ctr"/>
            <a:br>
              <a:rPr lang="en-US" dirty="0">
                <a:solidFill>
                  <a:srgbClr val="0F07F5"/>
                </a:solidFill>
              </a:rPr>
            </a:br>
            <a:br>
              <a:rPr lang="en-US" dirty="0"/>
            </a:br>
            <a:br>
              <a:rPr lang="en-US" dirty="0"/>
            </a:br>
            <a:r>
              <a:rPr lang="en-US" i="0" dirty="0">
                <a:solidFill>
                  <a:srgbClr val="0F07F5"/>
                </a:solidFill>
              </a:rPr>
              <a:t>BIG BOY EVENTS</a:t>
            </a:r>
            <a:endParaRPr lang="en-US" i="0" dirty="0">
              <a:highlight>
                <a:srgbClr val="0000FF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136B6-8C2C-847E-713F-245929352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99517" y="378683"/>
            <a:ext cx="6830483" cy="271638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83210" indent="-283210"/>
            <a:r>
              <a:rPr lang="en-US" sz="3200" dirty="0">
                <a:solidFill>
                  <a:schemeClr val="tx1"/>
                </a:solidFill>
              </a:rPr>
              <a:t>A ROAST NIGHT – Where we delve into the funny stories or things said by committee (or volunteers) and tell to our fellow tramps. And the winner will win a BIG PRIZE( Probably an out of date Easter egg, won't lie)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525C0-C16C-BA75-3E33-F36589D25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9517" y="4225859"/>
            <a:ext cx="6830483" cy="253334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83210" indent="-283210"/>
            <a:r>
              <a:rPr lang="en-US" sz="3000" dirty="0"/>
              <a:t>ABROAD TRAINING- Picture </a:t>
            </a:r>
            <a:r>
              <a:rPr lang="en-US" sz="3000" dirty="0" err="1"/>
              <a:t>Cavan</a:t>
            </a:r>
            <a:r>
              <a:rPr lang="en-US" sz="3000" dirty="0"/>
              <a:t> but now picture it where you near a beach, in the sun, surrounded by cheap alcohol and your long luscious locks in a warm breeze.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E8D2E-D14E-6CDB-65EE-287B91A1D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8</a:t>
            </a:fld>
            <a:endParaRPr lang="en-US" noProof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DA38BAF-F48F-B5F9-9BC7-12BC8385E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28" y="4331634"/>
            <a:ext cx="4281576" cy="2306656"/>
          </a:xfrm>
          <a:prstGeom prst="rect">
            <a:avLst/>
          </a:prstGeom>
        </p:spPr>
      </p:pic>
      <p:pic>
        <p:nvPicPr>
          <p:cNvPr id="7" name="Picture 7" descr="A picture containing indoor, bath, tiled&#10;&#10;Description automatically generated">
            <a:extLst>
              <a:ext uri="{FF2B5EF4-FFF2-40B4-BE49-F238E27FC236}">
                <a16:creationId xmlns:a16="http://schemas.microsoft.com/office/drawing/2014/main" id="{B1948B54-7EF4-E7C7-74DE-3D5905D92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29" y="314797"/>
            <a:ext cx="4180935" cy="221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16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39BB-72D4-A1DD-FC3B-7CD7F8CB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09" y="242591"/>
            <a:ext cx="9921295" cy="1747775"/>
          </a:xfrm>
        </p:spPr>
        <p:txBody>
          <a:bodyPr>
            <a:normAutofit/>
          </a:bodyPr>
          <a:lstStyle/>
          <a:p>
            <a:pPr algn="l"/>
            <a:r>
              <a:rPr lang="en-US" sz="3600" i="0" dirty="0"/>
              <a:t>Lads I've too much to say, too little time. Best way to know if I'll be any good is to find out ;) I'll leave ye with these beauties  &lt;3</a:t>
            </a:r>
            <a:endParaRPr lang="en-US" sz="2800" i="0" dirty="0" err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E185E-D436-460D-0D83-8F2C9F11C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9</a:t>
            </a:fld>
            <a:endParaRPr lang="en-US" noProof="0"/>
          </a:p>
        </p:txBody>
      </p:sp>
      <p:pic>
        <p:nvPicPr>
          <p:cNvPr id="5" name="Picture 5" descr="A picture containing person, indoor, floor, wall&#10;&#10;Description automatically generated">
            <a:extLst>
              <a:ext uri="{FF2B5EF4-FFF2-40B4-BE49-F238E27FC236}">
                <a16:creationId xmlns:a16="http://schemas.microsoft.com/office/drawing/2014/main" id="{15976421-8069-A515-9902-299EADB03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25" y="2136383"/>
            <a:ext cx="2656936" cy="3965459"/>
          </a:xfrm>
          <a:prstGeom prst="rect">
            <a:avLst/>
          </a:prstGeom>
        </p:spPr>
      </p:pic>
      <p:pic>
        <p:nvPicPr>
          <p:cNvPr id="6" name="Picture 6" descr="A picture containing person, person, female&#10;&#10;Description automatically generated">
            <a:extLst>
              <a:ext uri="{FF2B5EF4-FFF2-40B4-BE49-F238E27FC236}">
                <a16:creationId xmlns:a16="http://schemas.microsoft.com/office/drawing/2014/main" id="{C0E5CAD7-BD34-2F5B-A0FE-094E3BBF4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153" y="2133600"/>
            <a:ext cx="2433016" cy="3942272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A0BDA96D-89C0-5D2D-C182-99FD1D344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9457" y="2145071"/>
            <a:ext cx="2613805" cy="394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29226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5175639_win32_fixed" id="{298DF0F2-36F9-4A74-B6A1-D411A5A5673C}" vid="{B6281B58-CD46-4204-99FA-24FAE48D69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313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Headlines</vt:lpstr>
      <vt:lpstr>Events and Entertainment Officer</vt:lpstr>
      <vt:lpstr>  - I'm Martina, I'm 22 but I look a solid 17 &lt;3    - I'm a 4th year Animal Science Student -So I've LOTS of time on my hands next year (Hopefully, cross your toes!)    - I work 3 big boy jobs and go to college so I'm surprisingly good with time management :O      - I've been in the trampoline club 4 years now (Still haven't landed 20 moves at Intermediate but anyways..)</vt:lpstr>
      <vt:lpstr> 1) I love a cheeky night out!   2) I organise all of my work parties/ nights out so I have extensive experience in peer pressure !   3) I look after all my sick and injured (and intoxicated)  children  4) I'll even paint your gammy toes in A&amp;E so the nurses don’t have to look at them. (See next slide) o.O    </vt:lpstr>
      <vt:lpstr>PowerPoint Presentation</vt:lpstr>
      <vt:lpstr>PowerPoint Presentation</vt:lpstr>
      <vt:lpstr>PowerPoint Presentation</vt:lpstr>
      <vt:lpstr>JUST SOME CUTE EVENT IDEAS I'VE GOT:</vt:lpstr>
      <vt:lpstr>   BIG BOY EVENTS</vt:lpstr>
      <vt:lpstr>Lads I've too much to say, too little time. Best way to know if I'll be any good is to find out ;) I'll leave ye with these beauties  &lt;3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/>
  <cp:lastModifiedBy/>
  <cp:revision>627</cp:revision>
  <dcterms:created xsi:type="dcterms:W3CDTF">2023-04-18T13:30:37Z</dcterms:created>
  <dcterms:modified xsi:type="dcterms:W3CDTF">2023-04-18T17:25:12Z</dcterms:modified>
</cp:coreProperties>
</file>